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648" r:id="rId2"/>
  </p:sldMasterIdLst>
  <p:notesMasterIdLst>
    <p:notesMasterId r:id="rId32"/>
  </p:notesMasterIdLst>
  <p:sldIdLst>
    <p:sldId id="267" r:id="rId3"/>
    <p:sldId id="342" r:id="rId4"/>
    <p:sldId id="343" r:id="rId5"/>
    <p:sldId id="362" r:id="rId6"/>
    <p:sldId id="372" r:id="rId7"/>
    <p:sldId id="361" r:id="rId8"/>
    <p:sldId id="352" r:id="rId9"/>
    <p:sldId id="373" r:id="rId10"/>
    <p:sldId id="344" r:id="rId11"/>
    <p:sldId id="396" r:id="rId12"/>
    <p:sldId id="387" r:id="rId13"/>
    <p:sldId id="388" r:id="rId14"/>
    <p:sldId id="389" r:id="rId15"/>
    <p:sldId id="374" r:id="rId16"/>
    <p:sldId id="392" r:id="rId17"/>
    <p:sldId id="348" r:id="rId18"/>
    <p:sldId id="391" r:id="rId19"/>
    <p:sldId id="394" r:id="rId20"/>
    <p:sldId id="375" r:id="rId21"/>
    <p:sldId id="781" r:id="rId22"/>
    <p:sldId id="780" r:id="rId23"/>
    <p:sldId id="782" r:id="rId24"/>
    <p:sldId id="377" r:id="rId25"/>
    <p:sldId id="783" r:id="rId26"/>
    <p:sldId id="353" r:id="rId27"/>
    <p:sldId id="778" r:id="rId28"/>
    <p:sldId id="779" r:id="rId29"/>
    <p:sldId id="355" r:id="rId30"/>
    <p:sldId id="3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B892"/>
    <a:srgbClr val="F5F1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64625-3502-4D5F-AA8C-5496F76151E4}" v="97" dt="2024-02-18T21:26:38.797"/>
    <p1510:client id="{279B1F13-5E6B-4ADA-8FAF-FDE819576A60}" v="77" dt="2024-02-18T23:10:24.936"/>
    <p1510:client id="{64C7748E-4361-401A-A8D5-6AC2E2695766}" v="629" vWet="630" dt="2024-02-18T19:27:00.064"/>
    <p1510:client id="{8591AC0A-65DF-44DE-AA33-E90EE054D774}" v="233" dt="2024-02-18T18:21:27.814"/>
    <p1510:client id="{B0EDA81F-2241-4875-8716-C5419191489B}" v="50" dt="2024-02-19T06:48:21.789"/>
    <p1510:client id="{B7D85E45-50BA-4F31-B73F-51B90EA80F60}" v="1" dt="2024-02-18T15:46:12.436"/>
    <p1510:client id="{C015E55D-0626-4157-9375-592679D9467C}" v="1" dt="2024-02-19T01:11:07.586"/>
    <p1510:client id="{CB470EAD-C429-43F8-951A-B3BD7CA03DFD}" v="8" dt="2024-02-18T15:42:17.799"/>
    <p1510:client id="{CF17B062-1D2E-4084-AB09-21B55C47D869}" v="1" dt="2024-02-19T07:34:44.385"/>
    <p1510:client id="{D236564D-E060-4C4F-86D1-7988018261A7}" v="1239" dt="2024-02-19T05:58:30.442"/>
    <p1510:client id="{D52B10EF-C4CA-7344-B8D8-49354ED88F6A}" v="2176" dt="2024-02-19T08:41:23.111"/>
    <p1510:client id="{F97D20DC-84C7-9AF0-71A1-67CDA7C013E9}" v="772" dt="2024-02-19T03:28:19.269"/>
    <p1510:client id="{FD9DC425-037B-449D-9035-8F84FE4EC818}" v="228" dt="2024-02-19T08:41:41.289"/>
    <p1510:client id="{FDCC524D-C6DA-48F4-BD3D-A76DD615ECD9}" v="17" dt="2024-02-18T20:03:56.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9" autoAdjust="0"/>
  </p:normalViewPr>
  <p:slideViewPr>
    <p:cSldViewPr snapToGrid="0">
      <p:cViewPr>
        <p:scale>
          <a:sx n="58" d="100"/>
          <a:sy n="58" d="100"/>
        </p:scale>
        <p:origin x="963"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AE347-763A-49FE-8874-6330C25543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288E888-4D22-45FF-B802-ECA0EFA832C3}">
      <dgm:prSet phldrT="[Text]" phldr="0" custT="1"/>
      <dgm:spPr>
        <a:solidFill>
          <a:srgbClr val="CFB893"/>
        </a:solidFill>
      </dgm:spPr>
      <dgm: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2. Exploratory Data Analysis (EDA)</a:t>
          </a:r>
        </a:p>
      </dgm:t>
    </dgm:pt>
    <dgm:pt modelId="{AF85855A-F864-4B05-B3E3-E19A263F5A78}" type="parTrans" cxnId="{26EB0628-322A-4C75-99B0-4A5FD839F045}">
      <dgm:prSet/>
      <dgm:spPr/>
      <dgm:t>
        <a:bodyPr/>
        <a:lstStyle/>
        <a:p>
          <a:endParaRPr lang="en-US"/>
        </a:p>
      </dgm:t>
    </dgm:pt>
    <dgm:pt modelId="{33AE6D9F-C225-48C0-8BF1-9C9E6BA8596A}" type="sibTrans" cxnId="{26EB0628-322A-4C75-99B0-4A5FD839F045}">
      <dgm:prSet/>
      <dgm:spPr/>
      <dgm:t>
        <a:bodyPr/>
        <a:lstStyle/>
        <a:p>
          <a:endParaRPr lang="en-US"/>
        </a:p>
      </dgm:t>
    </dgm:pt>
    <dgm:pt modelId="{89B4BD38-D571-43BC-B84B-6F70581CA922}">
      <dgm:prSet phldrT="[Text]"/>
      <dgm:spPr>
        <a:solidFill>
          <a:srgbClr val="CFB893"/>
        </a:solidFill>
      </dgm:spPr>
      <dgm:t>
        <a:bodyPr/>
        <a:lstStyle/>
        <a:p>
          <a:pPr>
            <a:buFont typeface="Arial" panose="020B0604020202020204" pitchFamily="34" charset="0"/>
            <a:buChar char="•"/>
          </a:pPr>
          <a:r>
            <a:rPr lang="en-US" dirty="0">
              <a:solidFill>
                <a:schemeClr val="tx1"/>
              </a:solidFill>
            </a:rPr>
            <a:t>1. </a:t>
          </a:r>
          <a:r>
            <a:rPr lang="en-US" dirty="0">
              <a:solidFill>
                <a:prstClr val="black"/>
              </a:solidFill>
              <a:latin typeface="Aptos" panose="02110004020202020204"/>
              <a:ea typeface="+mn-ea"/>
              <a:cs typeface="+mn-cs"/>
            </a:rPr>
            <a:t>Data Description</a:t>
          </a:r>
          <a:endParaRPr lang="en-US" dirty="0">
            <a:solidFill>
              <a:schemeClr val="tx1"/>
            </a:solidFill>
          </a:endParaRPr>
        </a:p>
      </dgm:t>
    </dgm:pt>
    <dgm:pt modelId="{D369A049-0F35-4F35-AD8F-CB0B013C609B}" type="sibTrans" cxnId="{8D479032-8426-494E-BAB5-6F78DDE3C4FE}">
      <dgm:prSet/>
      <dgm:spPr/>
      <dgm:t>
        <a:bodyPr/>
        <a:lstStyle/>
        <a:p>
          <a:endParaRPr lang="en-US"/>
        </a:p>
      </dgm:t>
    </dgm:pt>
    <dgm:pt modelId="{83382C3F-F0D5-49C6-B3AE-86078FCED03B}" type="parTrans" cxnId="{8D479032-8426-494E-BAB5-6F78DDE3C4FE}">
      <dgm:prSet/>
      <dgm:spPr/>
      <dgm:t>
        <a:bodyPr/>
        <a:lstStyle/>
        <a:p>
          <a:endParaRPr lang="en-US"/>
        </a:p>
      </dgm:t>
    </dgm:pt>
    <dgm:pt modelId="{5B78FA36-82A3-4654-93BD-6651F91CCBBA}">
      <dgm:prSet phldrT="[Text]"/>
      <dgm:spPr/>
      <dgm:t>
        <a:bodyPr/>
        <a:lstStyle/>
        <a:p>
          <a:pPr>
            <a:buFont typeface="Arial" panose="020B0604020202020204" pitchFamily="34" charset="0"/>
            <a:buChar char="•"/>
          </a:pPr>
          <a:endParaRPr lang="en-US"/>
        </a:p>
      </dgm:t>
    </dgm:pt>
    <dgm:pt modelId="{C5500C9B-590C-4652-A82D-F066B6692D26}" type="parTrans" cxnId="{6752E7FE-6844-441D-A0B2-F8E0032FD765}">
      <dgm:prSet/>
      <dgm:spPr/>
      <dgm:t>
        <a:bodyPr/>
        <a:lstStyle/>
        <a:p>
          <a:endParaRPr lang="en-US"/>
        </a:p>
      </dgm:t>
    </dgm:pt>
    <dgm:pt modelId="{02DFB163-EDE2-4401-A1A2-C0BE851C88CF}" type="sibTrans" cxnId="{6752E7FE-6844-441D-A0B2-F8E0032FD765}">
      <dgm:prSet/>
      <dgm:spPr/>
      <dgm:t>
        <a:bodyPr/>
        <a:lstStyle/>
        <a:p>
          <a:endParaRPr lang="en-US"/>
        </a:p>
      </dgm:t>
    </dgm:pt>
    <dgm:pt modelId="{FCBA7712-1CE8-4A6B-AE50-DFDBC99C3CAD}">
      <dgm:prSet phldrT="[Text]" custT="1"/>
      <dgm:spPr>
        <a:solidFill>
          <a:srgbClr val="CFB893"/>
        </a:solidFill>
      </dgm:spPr>
      <dgm: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3. Feature Engineering</a:t>
          </a:r>
        </a:p>
      </dgm:t>
    </dgm:pt>
    <dgm:pt modelId="{6C3578CC-E3B9-4579-A751-A4B51D446D84}" type="sibTrans" cxnId="{215A9544-C622-4B87-AB3D-9E1A3EA70A4D}">
      <dgm:prSet/>
      <dgm:spPr/>
      <dgm:t>
        <a:bodyPr/>
        <a:lstStyle/>
        <a:p>
          <a:endParaRPr lang="en-US"/>
        </a:p>
      </dgm:t>
    </dgm:pt>
    <dgm:pt modelId="{5B14E01B-E598-4E36-B98E-AE41E42D432A}" type="parTrans" cxnId="{215A9544-C622-4B87-AB3D-9E1A3EA70A4D}">
      <dgm:prSet/>
      <dgm:spPr/>
      <dgm:t>
        <a:bodyPr/>
        <a:lstStyle/>
        <a:p>
          <a:endParaRPr lang="en-US"/>
        </a:p>
      </dgm:t>
    </dgm:pt>
    <dgm:pt modelId="{704EFA6E-F994-4C64-B58A-90EA4A9FC485}">
      <dgm:prSet phldrT="[Text]"/>
      <dgm:spPr/>
      <dgm:t>
        <a:bodyPr/>
        <a:lstStyle/>
        <a:p>
          <a:pPr>
            <a:buFont typeface="Arial" panose="020B0604020202020204" pitchFamily="34" charset="0"/>
            <a:buChar char="•"/>
          </a:pPr>
          <a:endParaRPr lang="en-US" dirty="0"/>
        </a:p>
      </dgm:t>
    </dgm:pt>
    <dgm:pt modelId="{B1BD9604-53F3-4664-9259-3809D3E2146A}" type="sibTrans" cxnId="{B708D206-7109-455F-A7EF-9E2A245D0CD3}">
      <dgm:prSet/>
      <dgm:spPr/>
      <dgm:t>
        <a:bodyPr/>
        <a:lstStyle/>
        <a:p>
          <a:endParaRPr lang="en-US"/>
        </a:p>
      </dgm:t>
    </dgm:pt>
    <dgm:pt modelId="{DBE822A8-8031-4009-A5B2-058C69DC9208}" type="parTrans" cxnId="{B708D206-7109-455F-A7EF-9E2A245D0CD3}">
      <dgm:prSet/>
      <dgm:spPr/>
      <dgm:t>
        <a:bodyPr/>
        <a:lstStyle/>
        <a:p>
          <a:endParaRPr lang="en-US"/>
        </a:p>
      </dgm:t>
    </dgm:pt>
    <dgm:pt modelId="{4E02FB27-6DE6-4EBB-AC6D-A07274A3EEA6}">
      <dgm:prSet phldrT="[Text]" custT="1"/>
      <dgm:spPr>
        <a:solidFill>
          <a:srgbClr val="CFB893"/>
        </a:solidFill>
      </dgm:spPr>
      <dgm: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4. Modeling</a:t>
          </a:r>
        </a:p>
      </dgm:t>
    </dgm:pt>
    <dgm:pt modelId="{A5CF626B-B4C5-4C91-80BB-860C813CFD6E}" type="sibTrans" cxnId="{2E7B8D03-D6B4-48DA-BB2A-66398513C34B}">
      <dgm:prSet/>
      <dgm:spPr/>
      <dgm:t>
        <a:bodyPr/>
        <a:lstStyle/>
        <a:p>
          <a:endParaRPr lang="en-US"/>
        </a:p>
      </dgm:t>
    </dgm:pt>
    <dgm:pt modelId="{2324F8BC-98E6-4D37-AE84-5EA60D7E4F57}" type="parTrans" cxnId="{2E7B8D03-D6B4-48DA-BB2A-66398513C34B}">
      <dgm:prSet/>
      <dgm:spPr/>
      <dgm:t>
        <a:bodyPr/>
        <a:lstStyle/>
        <a:p>
          <a:endParaRPr lang="en-US"/>
        </a:p>
      </dgm:t>
    </dgm:pt>
    <dgm:pt modelId="{B5429325-F3FA-4109-B4FB-02A0A135138F}">
      <dgm:prSet phldr="0"/>
      <dgm:spPr>
        <a:solidFill>
          <a:srgbClr val="CEB892"/>
        </a:solidFill>
      </dgm:spPr>
      <dgm:t>
        <a:bodyPr/>
        <a:lstStyle/>
        <a:p>
          <a:r>
            <a:rPr lang="en-US" dirty="0">
              <a:solidFill>
                <a:schemeClr val="tx1"/>
              </a:solidFill>
            </a:rPr>
            <a:t>5. Insights, Recommendations and Future Scope</a:t>
          </a:r>
          <a:endParaRPr lang="en-US" dirty="0">
            <a:latin typeface="Aptos Display" panose="02110004020202020204"/>
          </a:endParaRPr>
        </a:p>
      </dgm:t>
    </dgm:pt>
    <dgm:pt modelId="{41935B7C-46EC-45E4-86D6-7A17211E1DCA}" type="parTrans" cxnId="{9F265E4E-1DC1-0944-B615-CE4978A50526}">
      <dgm:prSet/>
      <dgm:spPr/>
      <dgm:t>
        <a:bodyPr/>
        <a:lstStyle/>
        <a:p>
          <a:endParaRPr lang="en-US"/>
        </a:p>
      </dgm:t>
    </dgm:pt>
    <dgm:pt modelId="{BE3659F8-0B01-4E25-94A9-67315CD8BEE0}" type="sibTrans" cxnId="{9F265E4E-1DC1-0944-B615-CE4978A50526}">
      <dgm:prSet/>
      <dgm:spPr/>
      <dgm:t>
        <a:bodyPr/>
        <a:lstStyle/>
        <a:p>
          <a:endParaRPr lang="en-US"/>
        </a:p>
      </dgm:t>
    </dgm:pt>
    <dgm:pt modelId="{00BA02B4-182C-44A5-819E-1F6D90D1CE44}">
      <dgm:prSet phldr="0"/>
      <dgm:spPr/>
      <dgm:t>
        <a:bodyPr/>
        <a:lstStyle/>
        <a:p>
          <a:pPr rtl="0"/>
          <a:endParaRPr lang="en-US" dirty="0">
            <a:latin typeface="Aptos Display" panose="02110004020202020204"/>
          </a:endParaRPr>
        </a:p>
      </dgm:t>
    </dgm:pt>
    <dgm:pt modelId="{182C30FD-696C-4C6F-A75E-B1468140700E}" type="parTrans" cxnId="{874FAEA6-5A17-47DB-9040-7105127CA30D}">
      <dgm:prSet/>
      <dgm:spPr/>
      <dgm:t>
        <a:bodyPr/>
        <a:lstStyle/>
        <a:p>
          <a:endParaRPr lang="en-US"/>
        </a:p>
      </dgm:t>
    </dgm:pt>
    <dgm:pt modelId="{2096185F-1591-4148-80E9-B4085D2197B4}" type="sibTrans" cxnId="{874FAEA6-5A17-47DB-9040-7105127CA30D}">
      <dgm:prSet/>
      <dgm:spPr/>
      <dgm:t>
        <a:bodyPr/>
        <a:lstStyle/>
        <a:p>
          <a:endParaRPr lang="en-US"/>
        </a:p>
      </dgm:t>
    </dgm:pt>
    <dgm:pt modelId="{FEDE0DA5-7F46-4596-AB6E-BC5EBBB680EB}">
      <dgm:prSet phldr="0"/>
      <dgm:spPr/>
      <dgm:t>
        <a:bodyPr/>
        <a:lstStyle/>
        <a:p>
          <a:endParaRPr lang="en-US" dirty="0">
            <a:latin typeface="Aptos Display" panose="02110004020202020204"/>
          </a:endParaRPr>
        </a:p>
      </dgm:t>
    </dgm:pt>
    <dgm:pt modelId="{4FADCC2B-7BCC-4EC9-8D25-D5F0F366BB6E}" type="sibTrans" cxnId="{55BE637A-B1E5-A24B-8D0B-85C71F9C67CB}">
      <dgm:prSet/>
      <dgm:spPr/>
      <dgm:t>
        <a:bodyPr/>
        <a:lstStyle/>
        <a:p>
          <a:endParaRPr lang="en-US"/>
        </a:p>
      </dgm:t>
    </dgm:pt>
    <dgm:pt modelId="{2068239F-5CB7-4CCA-990E-2064A3599B3B}" type="parTrans" cxnId="{55BE637A-B1E5-A24B-8D0B-85C71F9C67CB}">
      <dgm:prSet/>
      <dgm:spPr/>
      <dgm:t>
        <a:bodyPr/>
        <a:lstStyle/>
        <a:p>
          <a:endParaRPr lang="en-US"/>
        </a:p>
      </dgm:t>
    </dgm:pt>
    <dgm:pt modelId="{1670E250-0F34-4575-AB75-844C24EFB274}" type="pres">
      <dgm:prSet presAssocID="{9C3AE347-763A-49FE-8874-6330C255438A}" presName="linear" presStyleCnt="0">
        <dgm:presLayoutVars>
          <dgm:animLvl val="lvl"/>
          <dgm:resizeHandles val="exact"/>
        </dgm:presLayoutVars>
      </dgm:prSet>
      <dgm:spPr/>
    </dgm:pt>
    <dgm:pt modelId="{1FD323CC-72BE-4FA0-B4F8-79D58308DEA0}" type="pres">
      <dgm:prSet presAssocID="{89B4BD38-D571-43BC-B84B-6F70581CA922}" presName="parentText" presStyleLbl="node1" presStyleIdx="0" presStyleCnt="5" custLinFactNeighborX="222">
        <dgm:presLayoutVars>
          <dgm:chMax val="0"/>
          <dgm:bulletEnabled val="1"/>
        </dgm:presLayoutVars>
      </dgm:prSet>
      <dgm:spPr/>
    </dgm:pt>
    <dgm:pt modelId="{7F675C1C-C336-4FA9-A068-0605492182EE}" type="pres">
      <dgm:prSet presAssocID="{89B4BD38-D571-43BC-B84B-6F70581CA922}" presName="childText" presStyleLbl="revTx" presStyleIdx="0" presStyleCnt="4">
        <dgm:presLayoutVars>
          <dgm:bulletEnabled val="1"/>
        </dgm:presLayoutVars>
      </dgm:prSet>
      <dgm:spPr/>
    </dgm:pt>
    <dgm:pt modelId="{74641D01-621F-4A68-9889-69E2DF4DE44F}" type="pres">
      <dgm:prSet presAssocID="{6288E888-4D22-45FF-B802-ECA0EFA832C3}" presName="parentText" presStyleLbl="node1" presStyleIdx="1" presStyleCnt="5">
        <dgm:presLayoutVars>
          <dgm:chMax val="0"/>
          <dgm:bulletEnabled val="1"/>
        </dgm:presLayoutVars>
      </dgm:prSet>
      <dgm:spPr/>
    </dgm:pt>
    <dgm:pt modelId="{683D42E3-9072-41A8-81A7-E23BD65E7C72}" type="pres">
      <dgm:prSet presAssocID="{6288E888-4D22-45FF-B802-ECA0EFA832C3}" presName="childText" presStyleLbl="revTx" presStyleIdx="1" presStyleCnt="4">
        <dgm:presLayoutVars>
          <dgm:bulletEnabled val="1"/>
        </dgm:presLayoutVars>
      </dgm:prSet>
      <dgm:spPr/>
    </dgm:pt>
    <dgm:pt modelId="{F3DBBD0F-3FC8-43CE-A843-881C05E7428A}" type="pres">
      <dgm:prSet presAssocID="{FCBA7712-1CE8-4A6B-AE50-DFDBC99C3CAD}" presName="parentText" presStyleLbl="node1" presStyleIdx="2" presStyleCnt="5">
        <dgm:presLayoutVars>
          <dgm:chMax val="0"/>
          <dgm:bulletEnabled val="1"/>
        </dgm:presLayoutVars>
      </dgm:prSet>
      <dgm:spPr/>
    </dgm:pt>
    <dgm:pt modelId="{6B3030A7-E3BE-46BE-B137-F490C30C071F}" type="pres">
      <dgm:prSet presAssocID="{FCBA7712-1CE8-4A6B-AE50-DFDBC99C3CAD}" presName="childText" presStyleLbl="revTx" presStyleIdx="2" presStyleCnt="4">
        <dgm:presLayoutVars>
          <dgm:bulletEnabled val="1"/>
        </dgm:presLayoutVars>
      </dgm:prSet>
      <dgm:spPr/>
    </dgm:pt>
    <dgm:pt modelId="{E6B1353D-9A38-428C-8FEA-A4BF4A6609C1}" type="pres">
      <dgm:prSet presAssocID="{4E02FB27-6DE6-4EBB-AC6D-A07274A3EEA6}" presName="parentText" presStyleLbl="node1" presStyleIdx="3" presStyleCnt="5" custLinFactNeighborX="122">
        <dgm:presLayoutVars>
          <dgm:chMax val="0"/>
          <dgm:bulletEnabled val="1"/>
        </dgm:presLayoutVars>
      </dgm:prSet>
      <dgm:spPr/>
    </dgm:pt>
    <dgm:pt modelId="{192D078C-38A8-47B9-8965-7ECDF2598D82}" type="pres">
      <dgm:prSet presAssocID="{4E02FB27-6DE6-4EBB-AC6D-A07274A3EEA6}" presName="childText" presStyleLbl="revTx" presStyleIdx="3" presStyleCnt="4">
        <dgm:presLayoutVars>
          <dgm:bulletEnabled val="1"/>
        </dgm:presLayoutVars>
      </dgm:prSet>
      <dgm:spPr/>
    </dgm:pt>
    <dgm:pt modelId="{F955A46D-B1C1-4286-8677-319468724E3B}" type="pres">
      <dgm:prSet presAssocID="{B5429325-F3FA-4109-B4FB-02A0A135138F}" presName="parentText" presStyleLbl="node1" presStyleIdx="4" presStyleCnt="5">
        <dgm:presLayoutVars>
          <dgm:chMax val="0"/>
          <dgm:bulletEnabled val="1"/>
        </dgm:presLayoutVars>
      </dgm:prSet>
      <dgm:spPr/>
    </dgm:pt>
  </dgm:ptLst>
  <dgm:cxnLst>
    <dgm:cxn modelId="{2E7B8D03-D6B4-48DA-BB2A-66398513C34B}" srcId="{9C3AE347-763A-49FE-8874-6330C255438A}" destId="{4E02FB27-6DE6-4EBB-AC6D-A07274A3EEA6}" srcOrd="3" destOrd="0" parTransId="{2324F8BC-98E6-4D37-AE84-5EA60D7E4F57}" sibTransId="{A5CF626B-B4C5-4C91-80BB-860C813CFD6E}"/>
    <dgm:cxn modelId="{B708D206-7109-455F-A7EF-9E2A245D0CD3}" srcId="{FCBA7712-1CE8-4A6B-AE50-DFDBC99C3CAD}" destId="{704EFA6E-F994-4C64-B58A-90EA4A9FC485}" srcOrd="0" destOrd="0" parTransId="{DBE822A8-8031-4009-A5B2-058C69DC9208}" sibTransId="{B1BD9604-53F3-4664-9259-3809D3E2146A}"/>
    <dgm:cxn modelId="{C72B7F25-AEB8-4A70-8B6F-B31ACAACCCF2}" type="presOf" srcId="{4E02FB27-6DE6-4EBB-AC6D-A07274A3EEA6}" destId="{E6B1353D-9A38-428C-8FEA-A4BF4A6609C1}" srcOrd="0" destOrd="0" presId="urn:microsoft.com/office/officeart/2005/8/layout/vList2"/>
    <dgm:cxn modelId="{26EB0628-322A-4C75-99B0-4A5FD839F045}" srcId="{9C3AE347-763A-49FE-8874-6330C255438A}" destId="{6288E888-4D22-45FF-B802-ECA0EFA832C3}" srcOrd="1" destOrd="0" parTransId="{AF85855A-F864-4B05-B3E3-E19A263F5A78}" sibTransId="{33AE6D9F-C225-48C0-8BF1-9C9E6BA8596A}"/>
    <dgm:cxn modelId="{55318532-2BF4-4D9F-B46D-447D36EB9248}" type="presOf" srcId="{FCBA7712-1CE8-4A6B-AE50-DFDBC99C3CAD}" destId="{F3DBBD0F-3FC8-43CE-A843-881C05E7428A}" srcOrd="0" destOrd="0" presId="urn:microsoft.com/office/officeart/2005/8/layout/vList2"/>
    <dgm:cxn modelId="{8D479032-8426-494E-BAB5-6F78DDE3C4FE}" srcId="{9C3AE347-763A-49FE-8874-6330C255438A}" destId="{89B4BD38-D571-43BC-B84B-6F70581CA922}" srcOrd="0" destOrd="0" parTransId="{83382C3F-F0D5-49C6-B3AE-86078FCED03B}" sibTransId="{D369A049-0F35-4F35-AD8F-CB0B013C609B}"/>
    <dgm:cxn modelId="{215A9544-C622-4B87-AB3D-9E1A3EA70A4D}" srcId="{9C3AE347-763A-49FE-8874-6330C255438A}" destId="{FCBA7712-1CE8-4A6B-AE50-DFDBC99C3CAD}" srcOrd="2" destOrd="0" parTransId="{5B14E01B-E598-4E36-B98E-AE41E42D432A}" sibTransId="{6C3578CC-E3B9-4579-A751-A4B51D446D84}"/>
    <dgm:cxn modelId="{11FD4445-FEEC-4640-B086-667A6E14AD67}" type="presOf" srcId="{5B78FA36-82A3-4654-93BD-6651F91CCBBA}" destId="{7F675C1C-C336-4FA9-A068-0605492182EE}" srcOrd="0" destOrd="0" presId="urn:microsoft.com/office/officeart/2005/8/layout/vList2"/>
    <dgm:cxn modelId="{28C5CB6C-D589-4DCD-ADFB-58B48DB64FBD}" type="presOf" srcId="{00BA02B4-182C-44A5-819E-1F6D90D1CE44}" destId="{683D42E3-9072-41A8-81A7-E23BD65E7C72}" srcOrd="0" destOrd="0" presId="urn:microsoft.com/office/officeart/2005/8/layout/vList2"/>
    <dgm:cxn modelId="{9F265E4E-1DC1-0944-B615-CE4978A50526}" srcId="{9C3AE347-763A-49FE-8874-6330C255438A}" destId="{B5429325-F3FA-4109-B4FB-02A0A135138F}" srcOrd="4" destOrd="0" parTransId="{41935B7C-46EC-45E4-86D6-7A17211E1DCA}" sibTransId="{BE3659F8-0B01-4E25-94A9-67315CD8BEE0}"/>
    <dgm:cxn modelId="{19B52556-45B3-7543-B8D5-F9AAD3BFDABB}" type="presOf" srcId="{FEDE0DA5-7F46-4596-AB6E-BC5EBBB680EB}" destId="{192D078C-38A8-47B9-8965-7ECDF2598D82}" srcOrd="0" destOrd="0" presId="urn:microsoft.com/office/officeart/2005/8/layout/vList2"/>
    <dgm:cxn modelId="{55BE637A-B1E5-A24B-8D0B-85C71F9C67CB}" srcId="{4E02FB27-6DE6-4EBB-AC6D-A07274A3EEA6}" destId="{FEDE0DA5-7F46-4596-AB6E-BC5EBBB680EB}" srcOrd="0" destOrd="0" parTransId="{2068239F-5CB7-4CCA-990E-2064A3599B3B}" sibTransId="{4FADCC2B-7BCC-4EC9-8D25-D5F0F366BB6E}"/>
    <dgm:cxn modelId="{CF943884-11D0-4426-B5D6-7D8CD4EE6B94}" type="presOf" srcId="{B5429325-F3FA-4109-B4FB-02A0A135138F}" destId="{F955A46D-B1C1-4286-8677-319468724E3B}" srcOrd="0" destOrd="0" presId="urn:microsoft.com/office/officeart/2005/8/layout/vList2"/>
    <dgm:cxn modelId="{388A8491-78B8-410D-8C31-37D265A4D24A}" type="presOf" srcId="{704EFA6E-F994-4C64-B58A-90EA4A9FC485}" destId="{6B3030A7-E3BE-46BE-B137-F490C30C071F}" srcOrd="0" destOrd="0" presId="urn:microsoft.com/office/officeart/2005/8/layout/vList2"/>
    <dgm:cxn modelId="{874FAEA6-5A17-47DB-9040-7105127CA30D}" srcId="{6288E888-4D22-45FF-B802-ECA0EFA832C3}" destId="{00BA02B4-182C-44A5-819E-1F6D90D1CE44}" srcOrd="0" destOrd="0" parTransId="{182C30FD-696C-4C6F-A75E-B1468140700E}" sibTransId="{2096185F-1591-4148-80E9-B4085D2197B4}"/>
    <dgm:cxn modelId="{A1886BB5-B646-466F-AEE0-E5F9C51B7199}" type="presOf" srcId="{9C3AE347-763A-49FE-8874-6330C255438A}" destId="{1670E250-0F34-4575-AB75-844C24EFB274}" srcOrd="0" destOrd="0" presId="urn:microsoft.com/office/officeart/2005/8/layout/vList2"/>
    <dgm:cxn modelId="{7C89DAC0-EFFC-43E0-9CAA-D4477DED45CA}" type="presOf" srcId="{6288E888-4D22-45FF-B802-ECA0EFA832C3}" destId="{74641D01-621F-4A68-9889-69E2DF4DE44F}" srcOrd="0" destOrd="0" presId="urn:microsoft.com/office/officeart/2005/8/layout/vList2"/>
    <dgm:cxn modelId="{25D9BDF3-526A-4CF5-8528-4D0909A50980}" type="presOf" srcId="{89B4BD38-D571-43BC-B84B-6F70581CA922}" destId="{1FD323CC-72BE-4FA0-B4F8-79D58308DEA0}" srcOrd="0" destOrd="0" presId="urn:microsoft.com/office/officeart/2005/8/layout/vList2"/>
    <dgm:cxn modelId="{6752E7FE-6844-441D-A0B2-F8E0032FD765}" srcId="{89B4BD38-D571-43BC-B84B-6F70581CA922}" destId="{5B78FA36-82A3-4654-93BD-6651F91CCBBA}" srcOrd="0" destOrd="0" parTransId="{C5500C9B-590C-4652-A82D-F066B6692D26}" sibTransId="{02DFB163-EDE2-4401-A1A2-C0BE851C88CF}"/>
    <dgm:cxn modelId="{1A5DD740-04BE-45A8-92B9-471B225C6A23}" type="presParOf" srcId="{1670E250-0F34-4575-AB75-844C24EFB274}" destId="{1FD323CC-72BE-4FA0-B4F8-79D58308DEA0}" srcOrd="0" destOrd="0" presId="urn:microsoft.com/office/officeart/2005/8/layout/vList2"/>
    <dgm:cxn modelId="{0446BBEE-E22C-40AC-8B02-AA0BF7458ABA}" type="presParOf" srcId="{1670E250-0F34-4575-AB75-844C24EFB274}" destId="{7F675C1C-C336-4FA9-A068-0605492182EE}" srcOrd="1" destOrd="0" presId="urn:microsoft.com/office/officeart/2005/8/layout/vList2"/>
    <dgm:cxn modelId="{4762B54D-C018-4295-BEF3-FAF70F3565EB}" type="presParOf" srcId="{1670E250-0F34-4575-AB75-844C24EFB274}" destId="{74641D01-621F-4A68-9889-69E2DF4DE44F}" srcOrd="2" destOrd="0" presId="urn:microsoft.com/office/officeart/2005/8/layout/vList2"/>
    <dgm:cxn modelId="{2755D262-3236-46CF-834D-8E9216A153E3}" type="presParOf" srcId="{1670E250-0F34-4575-AB75-844C24EFB274}" destId="{683D42E3-9072-41A8-81A7-E23BD65E7C72}" srcOrd="3" destOrd="0" presId="urn:microsoft.com/office/officeart/2005/8/layout/vList2"/>
    <dgm:cxn modelId="{0A744911-CA14-4AD6-9905-D8BDDB8926CA}" type="presParOf" srcId="{1670E250-0F34-4575-AB75-844C24EFB274}" destId="{F3DBBD0F-3FC8-43CE-A843-881C05E7428A}" srcOrd="4" destOrd="0" presId="urn:microsoft.com/office/officeart/2005/8/layout/vList2"/>
    <dgm:cxn modelId="{BE0AC2AF-3637-46BD-959E-F5064B6A51A5}" type="presParOf" srcId="{1670E250-0F34-4575-AB75-844C24EFB274}" destId="{6B3030A7-E3BE-46BE-B137-F490C30C071F}" srcOrd="5" destOrd="0" presId="urn:microsoft.com/office/officeart/2005/8/layout/vList2"/>
    <dgm:cxn modelId="{A9EA903D-15BB-4217-B899-DCEC765B5B23}" type="presParOf" srcId="{1670E250-0F34-4575-AB75-844C24EFB274}" destId="{E6B1353D-9A38-428C-8FEA-A4BF4A6609C1}" srcOrd="6" destOrd="0" presId="urn:microsoft.com/office/officeart/2005/8/layout/vList2"/>
    <dgm:cxn modelId="{D3C3FAFC-5AC1-4142-B53E-A3967872C8B4}" type="presParOf" srcId="{1670E250-0F34-4575-AB75-844C24EFB274}" destId="{192D078C-38A8-47B9-8965-7ECDF2598D82}" srcOrd="7" destOrd="0" presId="urn:microsoft.com/office/officeart/2005/8/layout/vList2"/>
    <dgm:cxn modelId="{F8DFC536-6C3B-4DA5-B768-57CB02EEF8AC}" type="presParOf" srcId="{1670E250-0F34-4575-AB75-844C24EFB274}" destId="{F955A46D-B1C1-4286-8677-319468724E3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323CC-72BE-4FA0-B4F8-79D58308DEA0}">
      <dsp:nvSpPr>
        <dsp:cNvPr id="0" name=""/>
        <dsp:cNvSpPr/>
      </dsp:nvSpPr>
      <dsp:spPr>
        <a:xfrm>
          <a:off x="0" y="285644"/>
          <a:ext cx="5985934" cy="532094"/>
        </a:xfrm>
        <a:prstGeom prst="roundRect">
          <a:avLst/>
        </a:prstGeom>
        <a:solidFill>
          <a:srgbClr val="CFB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US" sz="2100" kern="1200" dirty="0">
              <a:solidFill>
                <a:schemeClr val="tx1"/>
              </a:solidFill>
            </a:rPr>
            <a:t>1. </a:t>
          </a:r>
          <a:r>
            <a:rPr lang="en-US" sz="2100" kern="1200" dirty="0">
              <a:solidFill>
                <a:prstClr val="black"/>
              </a:solidFill>
              <a:latin typeface="Aptos" panose="02110004020202020204"/>
              <a:ea typeface="+mn-ea"/>
              <a:cs typeface="+mn-cs"/>
            </a:rPr>
            <a:t>Data Description</a:t>
          </a:r>
          <a:endParaRPr lang="en-US" sz="2100" kern="1200" dirty="0">
            <a:solidFill>
              <a:schemeClr val="tx1"/>
            </a:solidFill>
          </a:endParaRPr>
        </a:p>
      </dsp:txBody>
      <dsp:txXfrm>
        <a:off x="25975" y="311619"/>
        <a:ext cx="5933984" cy="480144"/>
      </dsp:txXfrm>
    </dsp:sp>
    <dsp:sp modelId="{7F675C1C-C336-4FA9-A068-0605492182EE}">
      <dsp:nvSpPr>
        <dsp:cNvPr id="0" name=""/>
        <dsp:cNvSpPr/>
      </dsp:nvSpPr>
      <dsp:spPr>
        <a:xfrm>
          <a:off x="0" y="817738"/>
          <a:ext cx="598593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53"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endParaRPr lang="en-US" sz="1600" kern="1200"/>
        </a:p>
      </dsp:txBody>
      <dsp:txXfrm>
        <a:off x="0" y="817738"/>
        <a:ext cx="5985934" cy="347760"/>
      </dsp:txXfrm>
    </dsp:sp>
    <dsp:sp modelId="{74641D01-621F-4A68-9889-69E2DF4DE44F}">
      <dsp:nvSpPr>
        <dsp:cNvPr id="0" name=""/>
        <dsp:cNvSpPr/>
      </dsp:nvSpPr>
      <dsp:spPr>
        <a:xfrm>
          <a:off x="0" y="1165498"/>
          <a:ext cx="5985934" cy="532094"/>
        </a:xfrm>
        <a:prstGeom prst="roundRect">
          <a:avLst/>
        </a:prstGeom>
        <a:solidFill>
          <a:srgbClr val="CFB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2. Exploratory Data Analysis (EDA)</a:t>
          </a:r>
        </a:p>
      </dsp:txBody>
      <dsp:txXfrm>
        <a:off x="25975" y="1191473"/>
        <a:ext cx="5933984" cy="480144"/>
      </dsp:txXfrm>
    </dsp:sp>
    <dsp:sp modelId="{683D42E3-9072-41A8-81A7-E23BD65E7C72}">
      <dsp:nvSpPr>
        <dsp:cNvPr id="0" name=""/>
        <dsp:cNvSpPr/>
      </dsp:nvSpPr>
      <dsp:spPr>
        <a:xfrm>
          <a:off x="0" y="1697592"/>
          <a:ext cx="598593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53" tIns="26670" rIns="149352" bIns="26670" numCol="1" spcCol="1270" anchor="t" anchorCtr="0">
          <a:noAutofit/>
        </a:bodyPr>
        <a:lstStyle/>
        <a:p>
          <a:pPr marL="171450" lvl="1" indent="-171450" algn="l" defTabSz="711200" rtl="0">
            <a:lnSpc>
              <a:spcPct val="90000"/>
            </a:lnSpc>
            <a:spcBef>
              <a:spcPct val="0"/>
            </a:spcBef>
            <a:spcAft>
              <a:spcPct val="20000"/>
            </a:spcAft>
            <a:buChar char="•"/>
          </a:pPr>
          <a:endParaRPr lang="en-US" sz="1600" kern="1200" dirty="0">
            <a:latin typeface="Aptos Display" panose="02110004020202020204"/>
          </a:endParaRPr>
        </a:p>
      </dsp:txBody>
      <dsp:txXfrm>
        <a:off x="0" y="1697592"/>
        <a:ext cx="5985934" cy="347760"/>
      </dsp:txXfrm>
    </dsp:sp>
    <dsp:sp modelId="{F3DBBD0F-3FC8-43CE-A843-881C05E7428A}">
      <dsp:nvSpPr>
        <dsp:cNvPr id="0" name=""/>
        <dsp:cNvSpPr/>
      </dsp:nvSpPr>
      <dsp:spPr>
        <a:xfrm>
          <a:off x="0" y="2045352"/>
          <a:ext cx="5985934" cy="532094"/>
        </a:xfrm>
        <a:prstGeom prst="roundRect">
          <a:avLst/>
        </a:prstGeom>
        <a:solidFill>
          <a:srgbClr val="CFB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3. Feature Engineering</a:t>
          </a:r>
        </a:p>
      </dsp:txBody>
      <dsp:txXfrm>
        <a:off x="25975" y="2071327"/>
        <a:ext cx="5933984" cy="480144"/>
      </dsp:txXfrm>
    </dsp:sp>
    <dsp:sp modelId="{6B3030A7-E3BE-46BE-B137-F490C30C071F}">
      <dsp:nvSpPr>
        <dsp:cNvPr id="0" name=""/>
        <dsp:cNvSpPr/>
      </dsp:nvSpPr>
      <dsp:spPr>
        <a:xfrm>
          <a:off x="0" y="2577447"/>
          <a:ext cx="598593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53" tIns="26670" rIns="149352" bIns="26670" numCol="1" spcCol="1270" anchor="t" anchorCtr="0">
          <a:noAutofit/>
        </a:bodyPr>
        <a:lstStyle/>
        <a:p>
          <a:pPr marL="171450" lvl="1" indent="-171450" algn="l" defTabSz="711200">
            <a:lnSpc>
              <a:spcPct val="90000"/>
            </a:lnSpc>
            <a:spcBef>
              <a:spcPct val="0"/>
            </a:spcBef>
            <a:spcAft>
              <a:spcPct val="20000"/>
            </a:spcAft>
            <a:buFont typeface="Arial" panose="020B0604020202020204" pitchFamily="34" charset="0"/>
            <a:buChar char="•"/>
          </a:pPr>
          <a:endParaRPr lang="en-US" sz="1600" kern="1200" dirty="0"/>
        </a:p>
      </dsp:txBody>
      <dsp:txXfrm>
        <a:off x="0" y="2577447"/>
        <a:ext cx="5985934" cy="347760"/>
      </dsp:txXfrm>
    </dsp:sp>
    <dsp:sp modelId="{E6B1353D-9A38-428C-8FEA-A4BF4A6609C1}">
      <dsp:nvSpPr>
        <dsp:cNvPr id="0" name=""/>
        <dsp:cNvSpPr/>
      </dsp:nvSpPr>
      <dsp:spPr>
        <a:xfrm>
          <a:off x="0" y="2925207"/>
          <a:ext cx="5985934" cy="532094"/>
        </a:xfrm>
        <a:prstGeom prst="roundRect">
          <a:avLst/>
        </a:prstGeom>
        <a:solidFill>
          <a:srgbClr val="CFB893"/>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Font typeface="Arial" panose="020B0604020202020204" pitchFamily="34" charset="0"/>
            <a:buNone/>
          </a:pPr>
          <a:r>
            <a:rPr lang="en-US" sz="2200" kern="1200" dirty="0">
              <a:solidFill>
                <a:prstClr val="black"/>
              </a:solidFill>
              <a:latin typeface="Aptos" panose="02110004020202020204"/>
              <a:ea typeface="+mn-ea"/>
              <a:cs typeface="+mn-cs"/>
            </a:rPr>
            <a:t>4. Modeling</a:t>
          </a:r>
        </a:p>
      </dsp:txBody>
      <dsp:txXfrm>
        <a:off x="25975" y="2951182"/>
        <a:ext cx="5933984" cy="480144"/>
      </dsp:txXfrm>
    </dsp:sp>
    <dsp:sp modelId="{192D078C-38A8-47B9-8965-7ECDF2598D82}">
      <dsp:nvSpPr>
        <dsp:cNvPr id="0" name=""/>
        <dsp:cNvSpPr/>
      </dsp:nvSpPr>
      <dsp:spPr>
        <a:xfrm>
          <a:off x="0" y="3457301"/>
          <a:ext cx="598593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53" tIns="26670" rIns="149352" bIns="2667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latin typeface="Aptos Display" panose="02110004020202020204"/>
          </a:endParaRPr>
        </a:p>
      </dsp:txBody>
      <dsp:txXfrm>
        <a:off x="0" y="3457301"/>
        <a:ext cx="5985934" cy="347760"/>
      </dsp:txXfrm>
    </dsp:sp>
    <dsp:sp modelId="{F955A46D-B1C1-4286-8677-319468724E3B}">
      <dsp:nvSpPr>
        <dsp:cNvPr id="0" name=""/>
        <dsp:cNvSpPr/>
      </dsp:nvSpPr>
      <dsp:spPr>
        <a:xfrm>
          <a:off x="0" y="3805061"/>
          <a:ext cx="5985934" cy="532094"/>
        </a:xfrm>
        <a:prstGeom prst="roundRect">
          <a:avLst/>
        </a:prstGeom>
        <a:solidFill>
          <a:srgbClr val="CEB89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tx1"/>
              </a:solidFill>
            </a:rPr>
            <a:t>5. Insights, Recommendations and Future Scope</a:t>
          </a:r>
          <a:endParaRPr lang="en-US" sz="2100" kern="1200" dirty="0">
            <a:latin typeface="Aptos Display" panose="02110004020202020204"/>
          </a:endParaRPr>
        </a:p>
      </dsp:txBody>
      <dsp:txXfrm>
        <a:off x="25975" y="3831036"/>
        <a:ext cx="5933984" cy="4801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12862-FFCE-A44D-B643-5314F0800AF2}"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79D84B-C09F-3A47-9116-A2FB3507AA8F}" type="slidenum">
              <a:rPr lang="en-US" smtClean="0"/>
              <a:t>‹#›</a:t>
            </a:fld>
            <a:endParaRPr lang="en-US"/>
          </a:p>
        </p:txBody>
      </p:sp>
    </p:spTree>
    <p:extLst>
      <p:ext uri="{BB962C8B-B14F-4D97-AF65-F5344CB8AC3E}">
        <p14:creationId xmlns:p14="http://schemas.microsoft.com/office/powerpoint/2010/main" val="3415989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BF745-0557-B241-863F-056113C7032A}" type="slidenum">
              <a:rPr lang="en-US" smtClean="0"/>
              <a:t>1</a:t>
            </a:fld>
            <a:endParaRPr lang="en-US"/>
          </a:p>
        </p:txBody>
      </p:sp>
    </p:spTree>
    <p:extLst>
      <p:ext uri="{BB962C8B-B14F-4D97-AF65-F5344CB8AC3E}">
        <p14:creationId xmlns:p14="http://schemas.microsoft.com/office/powerpoint/2010/main" val="3532331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of 5 star ratings, cancellations, response rates</a:t>
            </a:r>
          </a:p>
        </p:txBody>
      </p:sp>
      <p:sp>
        <p:nvSpPr>
          <p:cNvPr id="4" name="Slide Number Placeholder 3"/>
          <p:cNvSpPr>
            <a:spLocks noGrp="1"/>
          </p:cNvSpPr>
          <p:nvPr>
            <p:ph type="sldNum" sz="quarter" idx="5"/>
          </p:nvPr>
        </p:nvSpPr>
        <p:spPr/>
        <p:txBody>
          <a:bodyPr/>
          <a:lstStyle/>
          <a:p>
            <a:fld id="{0979D84B-C09F-3A47-9116-A2FB3507AA8F}" type="slidenum">
              <a:rPr lang="en-US" smtClean="0"/>
              <a:t>2</a:t>
            </a:fld>
            <a:endParaRPr lang="en-US"/>
          </a:p>
        </p:txBody>
      </p:sp>
    </p:spTree>
    <p:extLst>
      <p:ext uri="{BB962C8B-B14F-4D97-AF65-F5344CB8AC3E}">
        <p14:creationId xmlns:p14="http://schemas.microsoft.com/office/powerpoint/2010/main" val="966699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79D84B-C09F-3A47-9116-A2FB3507AA8F}" type="slidenum">
              <a:rPr lang="en-US" smtClean="0"/>
              <a:t>5</a:t>
            </a:fld>
            <a:endParaRPr lang="en-US"/>
          </a:p>
        </p:txBody>
      </p:sp>
    </p:spTree>
    <p:extLst>
      <p:ext uri="{BB962C8B-B14F-4D97-AF65-F5344CB8AC3E}">
        <p14:creationId xmlns:p14="http://schemas.microsoft.com/office/powerpoint/2010/main" val="345892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979D84B-C09F-3A47-9116-A2FB3507AA8F}" type="slidenum">
              <a:rPr lang="en-US" smtClean="0"/>
              <a:t>23</a:t>
            </a:fld>
            <a:endParaRPr lang="en-US"/>
          </a:p>
        </p:txBody>
      </p:sp>
    </p:spTree>
    <p:extLst>
      <p:ext uri="{BB962C8B-B14F-4D97-AF65-F5344CB8AC3E}">
        <p14:creationId xmlns:p14="http://schemas.microsoft.com/office/powerpoint/2010/main" val="1917163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7C35-2DD1-56C9-5880-7CA403BF3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4B09A-034A-64ED-84FA-B205E60E29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2FBF8-0F91-8787-CF6A-CFAE6E811B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789068-C9FD-3125-6FA7-476E66C499C6}"/>
              </a:ext>
            </a:extLst>
          </p:cNvPr>
          <p:cNvSpPr>
            <a:spLocks noGrp="1"/>
          </p:cNvSpPr>
          <p:nvPr>
            <p:ph type="sldNum" sz="quarter" idx="5"/>
          </p:nvPr>
        </p:nvSpPr>
        <p:spPr/>
        <p:txBody>
          <a:bodyPr/>
          <a:lstStyle/>
          <a:p>
            <a:fld id="{0979D84B-C09F-3A47-9116-A2FB3507AA8F}" type="slidenum">
              <a:rPr lang="en-US" smtClean="0"/>
              <a:t>24</a:t>
            </a:fld>
            <a:endParaRPr lang="en-US"/>
          </a:p>
        </p:txBody>
      </p:sp>
    </p:spTree>
    <p:extLst>
      <p:ext uri="{BB962C8B-B14F-4D97-AF65-F5344CB8AC3E}">
        <p14:creationId xmlns:p14="http://schemas.microsoft.com/office/powerpoint/2010/main" val="1156744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979D84B-C09F-3A47-9116-A2FB3507AA8F}" type="slidenum">
              <a:rPr lang="en-US" smtClean="0"/>
              <a:t>25</a:t>
            </a:fld>
            <a:endParaRPr lang="en-US"/>
          </a:p>
        </p:txBody>
      </p:sp>
    </p:spTree>
    <p:extLst>
      <p:ext uri="{BB962C8B-B14F-4D97-AF65-F5344CB8AC3E}">
        <p14:creationId xmlns:p14="http://schemas.microsoft.com/office/powerpoint/2010/main" val="1021487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7DD14-1B8E-3C22-2BA5-CBC35D4DE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2A272-1C72-7560-7406-14C3DD969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A77C74-9B73-CC62-2181-3BF8BC7360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8EA9C1A-ABF2-F26C-934A-AE999852D858}"/>
              </a:ext>
            </a:extLst>
          </p:cNvPr>
          <p:cNvSpPr>
            <a:spLocks noGrp="1"/>
          </p:cNvSpPr>
          <p:nvPr>
            <p:ph type="sldNum" sz="quarter" idx="5"/>
          </p:nvPr>
        </p:nvSpPr>
        <p:spPr/>
        <p:txBody>
          <a:bodyPr/>
          <a:lstStyle/>
          <a:p>
            <a:fld id="{0979D84B-C09F-3A47-9116-A2FB3507AA8F}" type="slidenum">
              <a:rPr lang="en-US" smtClean="0"/>
              <a:t>26</a:t>
            </a:fld>
            <a:endParaRPr lang="en-US"/>
          </a:p>
        </p:txBody>
      </p:sp>
    </p:spTree>
    <p:extLst>
      <p:ext uri="{BB962C8B-B14F-4D97-AF65-F5344CB8AC3E}">
        <p14:creationId xmlns:p14="http://schemas.microsoft.com/office/powerpoint/2010/main" val="285482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34D8C-0DF4-B418-B40A-4A9A97676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F68F0-3A81-DE0C-0AE1-60A19F990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BBECC-ADF3-B5CD-92A8-2764FF959A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2A3CB78-54F0-A261-B461-05481D25215B}"/>
              </a:ext>
            </a:extLst>
          </p:cNvPr>
          <p:cNvSpPr>
            <a:spLocks noGrp="1"/>
          </p:cNvSpPr>
          <p:nvPr>
            <p:ph type="sldNum" sz="quarter" idx="5"/>
          </p:nvPr>
        </p:nvSpPr>
        <p:spPr/>
        <p:txBody>
          <a:bodyPr/>
          <a:lstStyle/>
          <a:p>
            <a:fld id="{0979D84B-C09F-3A47-9116-A2FB3507AA8F}" type="slidenum">
              <a:rPr lang="en-US" smtClean="0"/>
              <a:t>27</a:t>
            </a:fld>
            <a:endParaRPr lang="en-US"/>
          </a:p>
        </p:txBody>
      </p:sp>
    </p:spTree>
    <p:extLst>
      <p:ext uri="{BB962C8B-B14F-4D97-AF65-F5344CB8AC3E}">
        <p14:creationId xmlns:p14="http://schemas.microsoft.com/office/powerpoint/2010/main" val="1426149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64C5-0BCB-5362-B200-78C4F31325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16781D-627C-CB6D-3DC0-B62CC9C5C8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A3787-DB2B-7675-C3ED-3DEFBF30418F}"/>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227B1FB0-C3C9-9A78-B405-0A0307D15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2FD2A-BBAB-82A2-DA5C-51879A4F6972}"/>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2730028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D657-6F7D-B63A-6618-C6D16AE833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8C9311-0185-464A-212A-E41C1D471B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88558-BA85-E81F-F648-B7DB6C6669E3}"/>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6555A636-BC78-F3F4-CE3F-0070C58AA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1A429-56BF-8A1F-F8BF-50911315A88F}"/>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1228589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62B9F-5E87-3B9F-84B3-AD1869D329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B74722-B751-CDFF-5BA4-71F42D534B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A7F6EA-6C87-DE99-4B69-3C50747F0259}"/>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837177D4-CF3E-D382-79B9-A22543C2FC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3292C-580F-FA58-FE1C-16F017BE350C}"/>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2378887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952400" y="574233"/>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2216000" y="2049133"/>
            <a:ext cx="35560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78" name="Google Shape;78;p13"/>
          <p:cNvSpPr txBox="1">
            <a:spLocks noGrp="1"/>
          </p:cNvSpPr>
          <p:nvPr>
            <p:ph type="title" idx="3" hasCustomPrompt="1"/>
          </p:nvPr>
        </p:nvSpPr>
        <p:spPr>
          <a:xfrm>
            <a:off x="1022500" y="21159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79" name="Google Shape;79;p13"/>
          <p:cNvSpPr txBox="1">
            <a:spLocks noGrp="1"/>
          </p:cNvSpPr>
          <p:nvPr>
            <p:ph type="subTitle" idx="1"/>
          </p:nvPr>
        </p:nvSpPr>
        <p:spPr>
          <a:xfrm>
            <a:off x="2216000" y="2578100"/>
            <a:ext cx="3035600" cy="7792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2216000" y="4131933"/>
            <a:ext cx="35560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1" name="Google Shape;81;p13"/>
          <p:cNvSpPr txBox="1">
            <a:spLocks noGrp="1"/>
          </p:cNvSpPr>
          <p:nvPr>
            <p:ph type="title" idx="5" hasCustomPrompt="1"/>
          </p:nvPr>
        </p:nvSpPr>
        <p:spPr>
          <a:xfrm>
            <a:off x="1022300" y="41987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82" name="Google Shape;82;p13"/>
          <p:cNvSpPr txBox="1">
            <a:spLocks noGrp="1"/>
          </p:cNvSpPr>
          <p:nvPr>
            <p:ph type="subTitle" idx="6"/>
          </p:nvPr>
        </p:nvSpPr>
        <p:spPr>
          <a:xfrm>
            <a:off x="2216000" y="46609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7537300" y="2049133"/>
            <a:ext cx="3632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4" name="Google Shape;84;p13"/>
          <p:cNvSpPr txBox="1">
            <a:spLocks noGrp="1"/>
          </p:cNvSpPr>
          <p:nvPr>
            <p:ph type="title" idx="8" hasCustomPrompt="1"/>
          </p:nvPr>
        </p:nvSpPr>
        <p:spPr>
          <a:xfrm>
            <a:off x="6343500" y="21159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85" name="Google Shape;85;p13"/>
          <p:cNvSpPr txBox="1">
            <a:spLocks noGrp="1"/>
          </p:cNvSpPr>
          <p:nvPr>
            <p:ph type="subTitle" idx="9"/>
          </p:nvPr>
        </p:nvSpPr>
        <p:spPr>
          <a:xfrm>
            <a:off x="7537300" y="25781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7537300" y="4131933"/>
            <a:ext cx="36324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87" name="Google Shape;87;p13"/>
          <p:cNvSpPr txBox="1">
            <a:spLocks noGrp="1"/>
          </p:cNvSpPr>
          <p:nvPr>
            <p:ph type="title" idx="14" hasCustomPrompt="1"/>
          </p:nvPr>
        </p:nvSpPr>
        <p:spPr>
          <a:xfrm>
            <a:off x="6343600" y="4198700"/>
            <a:ext cx="1206400" cy="7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267"/>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88" name="Google Shape;88;p13"/>
          <p:cNvSpPr txBox="1">
            <a:spLocks noGrp="1"/>
          </p:cNvSpPr>
          <p:nvPr>
            <p:ph type="subTitle" idx="15"/>
          </p:nvPr>
        </p:nvSpPr>
        <p:spPr>
          <a:xfrm>
            <a:off x="7537300" y="4660900"/>
            <a:ext cx="3035600" cy="7792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extLst>
      <p:ext uri="{BB962C8B-B14F-4D97-AF65-F5344CB8AC3E}">
        <p14:creationId xmlns:p14="http://schemas.microsoft.com/office/powerpoint/2010/main" val="709178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1"/>
        </a:solidFill>
        <a:effectLst/>
      </p:bgPr>
    </p:bg>
    <p:spTree>
      <p:nvGrpSpPr>
        <p:cNvPr id="1" name=""/>
        <p:cNvGrpSpPr/>
        <p:nvPr/>
      </p:nvGrpSpPr>
      <p:grpSpPr>
        <a:xfrm>
          <a:off x="0" y="0"/>
          <a:ext cx="0" cy="0"/>
          <a:chOff x="0" y="0"/>
          <a:chExt cx="0" cy="0"/>
        </a:xfrm>
      </p:grpSpPr>
      <p:pic>
        <p:nvPicPr>
          <p:cNvPr id="13" name="Purdue Logo" descr="Purdue Logo">
            <a:extLst>
              <a:ext uri="{FF2B5EF4-FFF2-40B4-BE49-F238E27FC236}">
                <a16:creationId xmlns:a16="http://schemas.microsoft.com/office/drawing/2014/main" id="{121060AA-930A-4F8F-D7F6-9CFE82494609}"/>
              </a:ext>
            </a:extLst>
          </p:cNvPr>
          <p:cNvPicPr>
            <a:picLocks noChangeAspect="1"/>
          </p:cNvPicPr>
          <p:nvPr userDrawn="1"/>
        </p:nvPicPr>
        <p:blipFill>
          <a:blip r:embed="rId2"/>
          <a:stretch>
            <a:fillRect/>
          </a:stretch>
        </p:blipFill>
        <p:spPr>
          <a:xfrm>
            <a:off x="1027077" y="5756157"/>
            <a:ext cx="2709200" cy="484939"/>
          </a:xfrm>
          <a:prstGeom prst="rect">
            <a:avLst/>
          </a:prstGeom>
        </p:spPr>
      </p:pic>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3"/>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1023257" y="2005070"/>
            <a:ext cx="7763458" cy="592834"/>
          </a:xfrm>
        </p:spPr>
        <p:txBody>
          <a:bodyPr>
            <a:noAutofit/>
          </a:bodyPr>
          <a:lstStyle>
            <a:lvl1pPr>
              <a:defRPr sz="5400" cap="none">
                <a:solidFill>
                  <a:schemeClr val="bg1"/>
                </a:solidFill>
              </a:defRPr>
            </a:lvl1pPr>
          </a:lstStyle>
          <a:p>
            <a:r>
              <a:rPr lang="en-US"/>
              <a:t>Presentation Title</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1023257" y="2629338"/>
            <a:ext cx="7763458" cy="449263"/>
          </a:xfrm>
        </p:spPr>
        <p:txBody>
          <a:bodyPr>
            <a:noAutofit/>
          </a:bodyPr>
          <a:lstStyle>
            <a:lvl1pPr marL="0" indent="0">
              <a:buFontTx/>
              <a:buNone/>
              <a:defRPr sz="2400" b="1">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3" name="Text Placeholder 8">
            <a:extLst>
              <a:ext uri="{FF2B5EF4-FFF2-40B4-BE49-F238E27FC236}">
                <a16:creationId xmlns:a16="http://schemas.microsoft.com/office/drawing/2014/main" id="{76FFA1BC-72F9-9048-3E39-D300A3A6A52E}"/>
              </a:ext>
            </a:extLst>
          </p:cNvPr>
          <p:cNvSpPr>
            <a:spLocks noGrp="1"/>
          </p:cNvSpPr>
          <p:nvPr>
            <p:ph type="body" sz="quarter" idx="11" hasCustomPrompt="1"/>
          </p:nvPr>
        </p:nvSpPr>
        <p:spPr>
          <a:xfrm>
            <a:off x="1023257" y="3107129"/>
            <a:ext cx="7763458" cy="449263"/>
          </a:xfrm>
        </p:spPr>
        <p:txBody>
          <a:bodyPr>
            <a:normAutofit/>
          </a:bodyPr>
          <a:lstStyle>
            <a:lvl1pPr marL="0" indent="0">
              <a:buFontTx/>
              <a:buNone/>
              <a:defRPr sz="16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fld id="{C7124C19-F609-8C4C-8116-78E353E3E672}" type="datetime1">
              <a:rPr lang="en-US" smtClean="0"/>
              <a:t>3/29/23</a:t>
            </a:fld>
            <a:endParaRPr lang="en-US"/>
          </a:p>
        </p:txBody>
      </p:sp>
    </p:spTree>
    <p:extLst>
      <p:ext uri="{BB962C8B-B14F-4D97-AF65-F5344CB8AC3E}">
        <p14:creationId xmlns:p14="http://schemas.microsoft.com/office/powerpoint/2010/main" val="421452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6" name="Title 6">
            <a:extLst>
              <a:ext uri="{FF2B5EF4-FFF2-40B4-BE49-F238E27FC236}">
                <a16:creationId xmlns:a16="http://schemas.microsoft.com/office/drawing/2014/main" id="{B1EEEEC0-D7E4-4DE5-4E3D-FAAD9ABA8990}"/>
              </a:ext>
            </a:extLst>
          </p:cNvPr>
          <p:cNvSpPr>
            <a:spLocks noGrp="1"/>
          </p:cNvSpPr>
          <p:nvPr>
            <p:ph type="title" hasCustomPrompt="1"/>
          </p:nvPr>
        </p:nvSpPr>
        <p:spPr>
          <a:xfrm>
            <a:off x="1023257" y="1812045"/>
            <a:ext cx="7763458" cy="719757"/>
          </a:xfrm>
        </p:spPr>
        <p:txBody>
          <a:bodyPr>
            <a:noAutofit/>
          </a:bodyPr>
          <a:lstStyle>
            <a:lvl1pPr>
              <a:defRPr sz="5400" cap="none">
                <a:solidFill>
                  <a:schemeClr val="tx1"/>
                </a:solidFill>
              </a:defRPr>
            </a:lvl1pPr>
          </a:lstStyle>
          <a:p>
            <a:r>
              <a:rPr lang="en-US"/>
              <a:t>Presentation Title</a:t>
            </a:r>
          </a:p>
        </p:txBody>
      </p:sp>
      <p:sp>
        <p:nvSpPr>
          <p:cNvPr id="9" name="Text Placeholder 8">
            <a:extLst>
              <a:ext uri="{FF2B5EF4-FFF2-40B4-BE49-F238E27FC236}">
                <a16:creationId xmlns:a16="http://schemas.microsoft.com/office/drawing/2014/main" id="{D8EDB9B8-C811-84E9-5F58-0130F3A8050C}"/>
              </a:ext>
            </a:extLst>
          </p:cNvPr>
          <p:cNvSpPr>
            <a:spLocks noGrp="1"/>
          </p:cNvSpPr>
          <p:nvPr>
            <p:ph type="body" sz="quarter" idx="10" hasCustomPrompt="1"/>
          </p:nvPr>
        </p:nvSpPr>
        <p:spPr>
          <a:xfrm>
            <a:off x="1023257" y="2617146"/>
            <a:ext cx="7763458" cy="449263"/>
          </a:xfrm>
        </p:spPr>
        <p:txBody>
          <a:bodyPr>
            <a:noAutofit/>
          </a:bodyPr>
          <a:lstStyle>
            <a:lvl1pPr marL="0" indent="0">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Subtitle</a:t>
            </a:r>
          </a:p>
        </p:txBody>
      </p:sp>
      <p:sp>
        <p:nvSpPr>
          <p:cNvPr id="10" name="Text Placeholder 8">
            <a:extLst>
              <a:ext uri="{FF2B5EF4-FFF2-40B4-BE49-F238E27FC236}">
                <a16:creationId xmlns:a16="http://schemas.microsoft.com/office/drawing/2014/main" id="{24BF34A7-30DF-7BD2-A5A2-434BBF6672CA}"/>
              </a:ext>
            </a:extLst>
          </p:cNvPr>
          <p:cNvSpPr>
            <a:spLocks noGrp="1"/>
          </p:cNvSpPr>
          <p:nvPr>
            <p:ph type="body" sz="quarter" idx="11" hasCustomPrompt="1"/>
          </p:nvPr>
        </p:nvSpPr>
        <p:spPr>
          <a:xfrm>
            <a:off x="1023257" y="3148847"/>
            <a:ext cx="7763458" cy="449263"/>
          </a:xfrm>
        </p:spPr>
        <p:txBody>
          <a:bodyPr>
            <a:normAutofit/>
          </a:bodyPr>
          <a:lstStyle>
            <a:lvl1pPr marL="0" indent="0">
              <a:buFontTx/>
              <a:buNone/>
              <a:defRPr sz="16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3/31/23</a:t>
            </a:r>
          </a:p>
        </p:txBody>
      </p:sp>
    </p:spTree>
    <p:extLst>
      <p:ext uri="{BB962C8B-B14F-4D97-AF65-F5344CB8AC3E}">
        <p14:creationId xmlns:p14="http://schemas.microsoft.com/office/powerpoint/2010/main" val="56992520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ith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34176D92-8FAB-782E-E607-5D0C5CC9C2A2}"/>
              </a:ext>
            </a:extLst>
          </p:cNvPr>
          <p:cNvSpPr>
            <a:spLocks noGrp="1"/>
          </p:cNvSpPr>
          <p:nvPr>
            <p:ph type="pic" idx="1"/>
          </p:nvPr>
        </p:nvSpPr>
        <p:spPr>
          <a:xfrm>
            <a:off x="0" y="0"/>
            <a:ext cx="12192000" cy="68580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85FDAFB6-8BB6-ADBB-6574-5B0C25E7BDDF}"/>
              </a:ext>
            </a:extLst>
          </p:cNvPr>
          <p:cNvSpPr>
            <a:spLocks noGrp="1"/>
          </p:cNvSpPr>
          <p:nvPr>
            <p:ph type="title"/>
          </p:nvPr>
        </p:nvSpPr>
        <p:spPr>
          <a:xfrm>
            <a:off x="478972" y="4671391"/>
            <a:ext cx="11266714" cy="1401419"/>
          </a:xfrm>
        </p:spPr>
        <p:txBody>
          <a:bodyPr/>
          <a:lstStyle>
            <a:lvl1pPr algn="ctr">
              <a:defRPr/>
            </a:lvl1pPr>
          </a:lstStyle>
          <a:p>
            <a:r>
              <a:rPr lang="en-US"/>
              <a:t>Click to edit Master title style</a:t>
            </a:r>
          </a:p>
        </p:txBody>
      </p:sp>
      <p:sp>
        <p:nvSpPr>
          <p:cNvPr id="6" name="Text Placeholder 8">
            <a:extLst>
              <a:ext uri="{FF2B5EF4-FFF2-40B4-BE49-F238E27FC236}">
                <a16:creationId xmlns:a16="http://schemas.microsoft.com/office/drawing/2014/main" id="{5FF931D0-D7E7-D9E1-3CCC-83299A09228A}"/>
              </a:ext>
            </a:extLst>
          </p:cNvPr>
          <p:cNvSpPr>
            <a:spLocks noGrp="1"/>
          </p:cNvSpPr>
          <p:nvPr>
            <p:ph type="body" sz="quarter" idx="10" hasCustomPrompt="1"/>
          </p:nvPr>
        </p:nvSpPr>
        <p:spPr>
          <a:xfrm>
            <a:off x="478972" y="6085510"/>
            <a:ext cx="11266714" cy="449263"/>
          </a:xfrm>
        </p:spPr>
        <p:txBody>
          <a:bodyPr>
            <a:noAutofit/>
          </a:bodyPr>
          <a:lstStyle>
            <a:lvl1pPr marL="0" indent="0" algn="ctr">
              <a:buFontTx/>
              <a:buNone/>
              <a:defRPr sz="2000" b="1">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Subtitle style</a:t>
            </a:r>
          </a:p>
        </p:txBody>
      </p:sp>
    </p:spTree>
    <p:extLst>
      <p:ext uri="{BB962C8B-B14F-4D97-AF65-F5344CB8AC3E}">
        <p14:creationId xmlns:p14="http://schemas.microsoft.com/office/powerpoint/2010/main" val="3586611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0" y="-9524"/>
            <a:ext cx="12192000" cy="6867524"/>
          </a:xfrm>
          <a:ln>
            <a:noFill/>
          </a:ln>
        </p:spPr>
        <p:txBody>
          <a:bodyPr/>
          <a:lstStyle/>
          <a:p>
            <a:r>
              <a:rPr lang="en-US"/>
              <a:t>Click icon to add picture</a:t>
            </a:r>
          </a:p>
        </p:txBody>
      </p:sp>
      <p:sp>
        <p:nvSpPr>
          <p:cNvPr id="3" name="Slide Number Placeholder 2">
            <a:extLst>
              <a:ext uri="{FF2B5EF4-FFF2-40B4-BE49-F238E27FC236}">
                <a16:creationId xmlns:a16="http://schemas.microsoft.com/office/drawing/2014/main" id="{1F79F75A-CC7F-0156-FBEA-7AFDE5FD4041}"/>
              </a:ext>
            </a:extLst>
          </p:cNvPr>
          <p:cNvSpPr>
            <a:spLocks noGrp="1"/>
          </p:cNvSpPr>
          <p:nvPr>
            <p:ph type="sldNum" sz="quarter" idx="12"/>
          </p:nvPr>
        </p:nvSpPr>
        <p:spPr/>
        <p:txBody>
          <a:bodyPr/>
          <a:lstStyle/>
          <a:p>
            <a:fld id="{346097E4-2930-9D48-A5CE-AF00B0E70697}" type="slidenum">
              <a:rPr lang="en-US" smtClean="0"/>
              <a:t>‹#›</a:t>
            </a:fld>
            <a:endParaRPr lang="en-US"/>
          </a:p>
        </p:txBody>
      </p:sp>
    </p:spTree>
    <p:extLst>
      <p:ext uri="{BB962C8B-B14F-4D97-AF65-F5344CB8AC3E}">
        <p14:creationId xmlns:p14="http://schemas.microsoft.com/office/powerpoint/2010/main" val="2604212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Copy">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1">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5571BFAC-9DDD-7E29-716C-4E627DE4B71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2843251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57199" y="1543324"/>
            <a:ext cx="11266713" cy="4454706"/>
          </a:xfrm>
        </p:spPr>
        <p:txBody>
          <a:bodyPr numCol="2">
            <a:noAutofit/>
          </a:bodyPr>
          <a:lstStyle>
            <a:lvl1pPr marL="0" indent="0" algn="l" fontAlgn="t">
              <a:buFontTx/>
              <a:buNone/>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3" name="Slide Number Placeholder 2">
            <a:extLst>
              <a:ext uri="{FF2B5EF4-FFF2-40B4-BE49-F238E27FC236}">
                <a16:creationId xmlns:a16="http://schemas.microsoft.com/office/drawing/2014/main" id="{EFF501C3-2A4B-0682-86F9-ADE24EC93AB9}"/>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13199844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628D381-488B-4C1C-32F0-1D389C1FF7E3}"/>
              </a:ext>
            </a:extLst>
          </p:cNvPr>
          <p:cNvSpPr>
            <a:spLocks noGrp="1"/>
          </p:cNvSpPr>
          <p:nvPr>
            <p:ph idx="14"/>
          </p:nvPr>
        </p:nvSpPr>
        <p:spPr>
          <a:xfrm>
            <a:off x="468086" y="1543324"/>
            <a:ext cx="11266714" cy="4454706"/>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57E46A32-0E35-7B3E-4B6F-A7D50B076D9C}"/>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 name="Title 3">
            <a:extLst>
              <a:ext uri="{FF2B5EF4-FFF2-40B4-BE49-F238E27FC236}">
                <a16:creationId xmlns:a16="http://schemas.microsoft.com/office/drawing/2014/main" id="{15EE0A7E-143D-2A83-397F-55801DA0663E}"/>
              </a:ext>
            </a:extLst>
          </p:cNvPr>
          <p:cNvSpPr>
            <a:spLocks noGrp="1"/>
          </p:cNvSpPr>
          <p:nvPr>
            <p:ph type="title"/>
          </p:nvPr>
        </p:nvSpPr>
        <p:spPr/>
        <p:txBody>
          <a:bodyPr/>
          <a:lstStyle/>
          <a:p>
            <a:r>
              <a:rPr lang="en-US"/>
              <a:t>Click to edit Master title style</a:t>
            </a:r>
          </a:p>
        </p:txBody>
      </p:sp>
      <p:sp>
        <p:nvSpPr>
          <p:cNvPr id="5" name="Text Placeholder 13">
            <a:extLst>
              <a:ext uri="{FF2B5EF4-FFF2-40B4-BE49-F238E27FC236}">
                <a16:creationId xmlns:a16="http://schemas.microsoft.com/office/drawing/2014/main" id="{65EE62C3-A7DA-7701-DE4B-C1A290C4FAE3}"/>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Slide Number Placeholder 6">
            <a:extLst>
              <a:ext uri="{FF2B5EF4-FFF2-40B4-BE49-F238E27FC236}">
                <a16:creationId xmlns:a16="http://schemas.microsoft.com/office/drawing/2014/main" id="{F99C5F1A-9BA7-F65D-775E-2A1B983E533A}"/>
              </a:ext>
            </a:extLst>
          </p:cNvPr>
          <p:cNvSpPr>
            <a:spLocks noGrp="1"/>
          </p:cNvSpPr>
          <p:nvPr>
            <p:ph type="sldNum" sz="quarter" idx="15"/>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26903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79045-D05F-BD40-1D16-4463A1E86B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91BB9-C03E-7AA2-8D61-44A124944B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B9E8F-B3AE-272C-CB77-408E80FA9EF5}"/>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A1C7C511-A461-7E72-EC70-A08B15A91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6C6C0-8CA7-F637-16BF-F7E194E93F84}"/>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381394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Content -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6" y="1543324"/>
            <a:ext cx="5413169"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8F449F3F-4187-E891-E28D-ABAA40118134}"/>
              </a:ext>
            </a:extLst>
          </p:cNvPr>
          <p:cNvSpPr>
            <a:spLocks noGrp="1"/>
          </p:cNvSpPr>
          <p:nvPr>
            <p:ph idx="13"/>
          </p:nvPr>
        </p:nvSpPr>
        <p:spPr>
          <a:xfrm>
            <a:off x="6309157" y="1543324"/>
            <a:ext cx="5425643"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urdue Logo" descr="Purdue Logo">
            <a:extLst>
              <a:ext uri="{FF2B5EF4-FFF2-40B4-BE49-F238E27FC236}">
                <a16:creationId xmlns:a16="http://schemas.microsoft.com/office/drawing/2014/main" id="{1187A0AE-82DF-15CC-71EB-814F9338E8D6}"/>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3" name="Text Placeholder 13">
            <a:extLst>
              <a:ext uri="{FF2B5EF4-FFF2-40B4-BE49-F238E27FC236}">
                <a16:creationId xmlns:a16="http://schemas.microsoft.com/office/drawing/2014/main" id="{5FC4CE19-DA95-2729-993D-BB0D45B6B56B}"/>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13B9323E-BACA-0B7A-9E9F-89AD4E33435D}"/>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639963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Content -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742D-9D8E-3928-8B2A-C7202DA729E8}"/>
              </a:ext>
            </a:extLst>
          </p:cNvPr>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2D59E3ED-7921-E7F3-A0A2-0467597EF7ED}"/>
              </a:ext>
            </a:extLst>
          </p:cNvPr>
          <p:cNvSpPr>
            <a:spLocks noGrp="1"/>
          </p:cNvSpPr>
          <p:nvPr>
            <p:ph idx="12"/>
          </p:nvPr>
        </p:nvSpPr>
        <p:spPr>
          <a:xfrm>
            <a:off x="468087" y="1543324"/>
            <a:ext cx="3507565" cy="439033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D9D56DBC-682D-9000-C377-A3E36338D732}"/>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1" name="Content Placeholder 2">
            <a:extLst>
              <a:ext uri="{FF2B5EF4-FFF2-40B4-BE49-F238E27FC236}">
                <a16:creationId xmlns:a16="http://schemas.microsoft.com/office/drawing/2014/main" id="{66D77F14-E88B-D0A5-6F63-E4DA45A7CD6B}"/>
              </a:ext>
            </a:extLst>
          </p:cNvPr>
          <p:cNvSpPr>
            <a:spLocks noGrp="1"/>
          </p:cNvSpPr>
          <p:nvPr>
            <p:ph idx="17"/>
          </p:nvPr>
        </p:nvSpPr>
        <p:spPr>
          <a:xfrm>
            <a:off x="4342217" y="1543323"/>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A95E987-1BAB-5DE6-3A52-75935C62985E}"/>
              </a:ext>
            </a:extLst>
          </p:cNvPr>
          <p:cNvSpPr>
            <a:spLocks noGrp="1"/>
          </p:cNvSpPr>
          <p:nvPr>
            <p:ph idx="18"/>
          </p:nvPr>
        </p:nvSpPr>
        <p:spPr>
          <a:xfrm>
            <a:off x="8243137" y="1543322"/>
            <a:ext cx="3507565" cy="4390337"/>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3">
            <a:extLst>
              <a:ext uri="{FF2B5EF4-FFF2-40B4-BE49-F238E27FC236}">
                <a16:creationId xmlns:a16="http://schemas.microsoft.com/office/drawing/2014/main" id="{5CA31FF2-2F1A-7D0F-36B0-1773F6A9AB34}"/>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5" name="Slide Number Placeholder 4">
            <a:extLst>
              <a:ext uri="{FF2B5EF4-FFF2-40B4-BE49-F238E27FC236}">
                <a16:creationId xmlns:a16="http://schemas.microsoft.com/office/drawing/2014/main" id="{08AB0E4F-0D1F-EA8F-1357-B6B9069694D4}"/>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1714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Copy - 2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3" y="3652272"/>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1" y="1543323"/>
            <a:ext cx="546974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6275945" y="1543323"/>
            <a:ext cx="5458727"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6264929" y="3652271"/>
            <a:ext cx="5469743"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9DAB9F8C-827B-9FF4-8ED9-94B84082527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2668508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with Copy - 3 Column">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13" name="Text Placeholder 11">
            <a:extLst>
              <a:ext uri="{FF2B5EF4-FFF2-40B4-BE49-F238E27FC236}">
                <a16:creationId xmlns:a16="http://schemas.microsoft.com/office/drawing/2014/main" id="{6A937CB7-FF71-AF7C-945C-0E285D7B2D54}"/>
              </a:ext>
            </a:extLst>
          </p:cNvPr>
          <p:cNvSpPr>
            <a:spLocks noGrp="1"/>
          </p:cNvSpPr>
          <p:nvPr>
            <p:ph type="body" sz="quarter" idx="10"/>
          </p:nvPr>
        </p:nvSpPr>
        <p:spPr>
          <a:xfrm>
            <a:off x="446314"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2" y="1543323"/>
            <a:ext cx="3534479"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4336974" y="1543324"/>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Text Placeholder 11">
            <a:extLst>
              <a:ext uri="{FF2B5EF4-FFF2-40B4-BE49-F238E27FC236}">
                <a16:creationId xmlns:a16="http://schemas.microsoft.com/office/drawing/2014/main" id="{710C66FF-C32F-9EF8-4FBC-44E08230B658}"/>
              </a:ext>
            </a:extLst>
          </p:cNvPr>
          <p:cNvSpPr>
            <a:spLocks noGrp="1"/>
          </p:cNvSpPr>
          <p:nvPr>
            <p:ph type="body" sz="quarter" idx="15"/>
          </p:nvPr>
        </p:nvSpPr>
        <p:spPr>
          <a:xfrm>
            <a:off x="4325959" y="3652272"/>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8205605" y="1532307"/>
            <a:ext cx="3527360"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0" name="Text Placeholder 11">
            <a:extLst>
              <a:ext uri="{FF2B5EF4-FFF2-40B4-BE49-F238E27FC236}">
                <a16:creationId xmlns:a16="http://schemas.microsoft.com/office/drawing/2014/main" id="{347E27B2-1DE2-3469-81EF-9EBD7DC7AFBA}"/>
              </a:ext>
            </a:extLst>
          </p:cNvPr>
          <p:cNvSpPr>
            <a:spLocks noGrp="1"/>
          </p:cNvSpPr>
          <p:nvPr>
            <p:ph type="body" sz="quarter" idx="17"/>
          </p:nvPr>
        </p:nvSpPr>
        <p:spPr>
          <a:xfrm>
            <a:off x="8194590" y="3641255"/>
            <a:ext cx="3534479" cy="2345757"/>
          </a:xfrm>
        </p:spPr>
        <p:txBody>
          <a:bodyPr numCol="1">
            <a:noAutofit/>
          </a:bodyPr>
          <a:lstStyle>
            <a:lvl1pPr marL="285750" indent="-285750" algn="l" fontAlgn="t">
              <a:buFont typeface="Wingdings" pitchFamily="2" charset="2"/>
              <a:buChar char="§"/>
              <a:defRPr sz="1800" baseline="0">
                <a:latin typeface="Franklin Gothic Book" panose="020B0503020102020204" pitchFamily="34" charset="0"/>
              </a:defRPr>
            </a:lvl1pPr>
            <a:lvl2pPr marL="457200" indent="0" algn="l">
              <a:buFontTx/>
              <a:buNone/>
              <a:defRPr sz="1800"/>
            </a:lvl2pPr>
            <a:lvl3pPr marL="914400" indent="0" algn="l">
              <a:buFontTx/>
              <a:buNone/>
              <a:defRPr sz="1800"/>
            </a:lvl3pPr>
            <a:lvl4pPr marL="1371600" indent="0" algn="l">
              <a:buFontTx/>
              <a:buNone/>
              <a:defRPr sz="1800"/>
            </a:lvl4pPr>
            <a:lvl5pPr marL="1828800" indent="0" algn="l">
              <a:buFontTx/>
              <a:buNone/>
              <a:defRPr sz="1800"/>
            </a:lvl5pPr>
          </a:lstStyle>
          <a:p>
            <a:pPr lvl="0"/>
            <a:r>
              <a:rPr lang="en-US"/>
              <a:t>Click to edit Master text styles</a:t>
            </a:r>
          </a:p>
        </p:txBody>
      </p:sp>
      <p:sp>
        <p:nvSpPr>
          <p:cNvPr id="5" name="Slide Number Placeholder 4">
            <a:extLst>
              <a:ext uri="{FF2B5EF4-FFF2-40B4-BE49-F238E27FC236}">
                <a16:creationId xmlns:a16="http://schemas.microsoft.com/office/drawing/2014/main" id="{196A746C-74C4-5932-427A-31197558E4C2}"/>
              </a:ext>
            </a:extLst>
          </p:cNvPr>
          <p:cNvSpPr>
            <a:spLocks noGrp="1"/>
          </p:cNvSpPr>
          <p:nvPr>
            <p:ph type="sldNum" sz="quarter" idx="18"/>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46076719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7402-16CB-60F1-259A-4E1A16194431}"/>
              </a:ext>
            </a:extLst>
          </p:cNvPr>
          <p:cNvSpPr>
            <a:spLocks noGrp="1"/>
          </p:cNvSpPr>
          <p:nvPr>
            <p:ph type="title"/>
          </p:nvPr>
        </p:nvSpPr>
        <p:spPr>
          <a:xfrm>
            <a:off x="457202" y="457200"/>
            <a:ext cx="4314823" cy="964096"/>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B9889552-EB9F-6D72-9130-E107C02C22F6}"/>
              </a:ext>
            </a:extLst>
          </p:cNvPr>
          <p:cNvSpPr>
            <a:spLocks noGrp="1"/>
          </p:cNvSpPr>
          <p:nvPr>
            <p:ph type="body" sz="half" idx="2"/>
          </p:nvPr>
        </p:nvSpPr>
        <p:spPr>
          <a:xfrm>
            <a:off x="457202" y="1570383"/>
            <a:ext cx="4314823" cy="429860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C5F6EAB8-D2BB-0BDE-C7AC-895B69CA533E}"/>
              </a:ext>
            </a:extLst>
          </p:cNvPr>
          <p:cNvSpPr>
            <a:spLocks noGrp="1"/>
          </p:cNvSpPr>
          <p:nvPr>
            <p:ph idx="1"/>
          </p:nvPr>
        </p:nvSpPr>
        <p:spPr>
          <a:xfrm>
            <a:off x="5071871" y="457200"/>
            <a:ext cx="6662927" cy="5411788"/>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urdue Logo" descr="Purdue Logo">
            <a:extLst>
              <a:ext uri="{FF2B5EF4-FFF2-40B4-BE49-F238E27FC236}">
                <a16:creationId xmlns:a16="http://schemas.microsoft.com/office/drawing/2014/main" id="{821C840C-3AA9-6493-3A9D-CE82D8D49211}"/>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0F51D343-4F7E-84C3-CD08-673F2FE5FD22}"/>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4062900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hoto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9A83-2C12-9A72-A547-B9374C1072DC}"/>
              </a:ext>
            </a:extLst>
          </p:cNvPr>
          <p:cNvSpPr>
            <a:spLocks noGrp="1"/>
          </p:cNvSpPr>
          <p:nvPr>
            <p:ph type="title"/>
          </p:nvPr>
        </p:nvSpPr>
        <p:spPr>
          <a:xfrm>
            <a:off x="446314" y="470037"/>
            <a:ext cx="4325711" cy="1034775"/>
          </a:xfrm>
        </p:spPr>
        <p:txBody>
          <a:bodyPr anchor="b"/>
          <a:lstStyle>
            <a:lvl1pPr fontAlgn="t">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5183188" y="470037"/>
            <a:ext cx="6562498" cy="5391013"/>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46314" y="1759226"/>
            <a:ext cx="4325711" cy="4086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6" name="Slide Number Placeholder 5">
            <a:extLst>
              <a:ext uri="{FF2B5EF4-FFF2-40B4-BE49-F238E27FC236}">
                <a16:creationId xmlns:a16="http://schemas.microsoft.com/office/drawing/2014/main" id="{CA25B1EA-1D6F-289D-FACB-9040F171AD5C}"/>
              </a:ext>
            </a:extLst>
          </p:cNvPr>
          <p:cNvSpPr>
            <a:spLocks noGrp="1"/>
          </p:cNvSpPr>
          <p:nvPr>
            <p:ph type="sldNum" sz="quarter" idx="1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4333543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46313"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7832766-AA56-63AE-E2AA-9A2947343D87}"/>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CF92D672-5C11-B647-ADA7-722837BA86C0}"/>
              </a:ext>
            </a:extLst>
          </p:cNvPr>
          <p:cNvSpPr>
            <a:spLocks noGrp="1"/>
          </p:cNvSpPr>
          <p:nvPr>
            <p:ph type="pic" idx="12"/>
          </p:nvPr>
        </p:nvSpPr>
        <p:spPr>
          <a:xfrm>
            <a:off x="6286962" y="1543323"/>
            <a:ext cx="5458727" cy="431772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ext Placeholder 13">
            <a:extLst>
              <a:ext uri="{FF2B5EF4-FFF2-40B4-BE49-F238E27FC236}">
                <a16:creationId xmlns:a16="http://schemas.microsoft.com/office/drawing/2014/main" id="{6AFB8997-E903-BD34-CBB7-A70F3BD090A1}"/>
              </a:ext>
            </a:extLst>
          </p:cNvPr>
          <p:cNvSpPr>
            <a:spLocks noGrp="1"/>
          </p:cNvSpPr>
          <p:nvPr>
            <p:ph type="body" sz="quarter" idx="13"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4" name="Slide Number Placeholder 3">
            <a:extLst>
              <a:ext uri="{FF2B5EF4-FFF2-40B4-BE49-F238E27FC236}">
                <a16:creationId xmlns:a16="http://schemas.microsoft.com/office/drawing/2014/main" id="{F29B4851-011B-C9F1-B12A-2265ABEC7501}"/>
              </a:ext>
            </a:extLst>
          </p:cNvPr>
          <p:cNvSpPr>
            <a:spLocks noGrp="1"/>
          </p:cNvSpPr>
          <p:nvPr>
            <p:ph type="sldNum" sz="quarter" idx="14"/>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9417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py with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468086" y="1543323"/>
            <a:ext cx="5862679"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6615759" y="1543322"/>
            <a:ext cx="5129927" cy="4307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3486577" y="3795304"/>
            <a:ext cx="2844188"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68086" y="3795304"/>
            <a:ext cx="2844188"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6" name="Slide Number Placeholder 5">
            <a:extLst>
              <a:ext uri="{FF2B5EF4-FFF2-40B4-BE49-F238E27FC236}">
                <a16:creationId xmlns:a16="http://schemas.microsoft.com/office/drawing/2014/main" id="{6E14516F-C8C7-9666-D863-2EEAB76C8685}"/>
              </a:ext>
            </a:extLst>
          </p:cNvPr>
          <p:cNvSpPr>
            <a:spLocks noGrp="1"/>
          </p:cNvSpPr>
          <p:nvPr>
            <p:ph type="sldNum" sz="quarter" idx="1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882444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s with Captio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A59AA2-58AF-A659-F919-8BDA04ADA496}"/>
              </a:ext>
            </a:extLst>
          </p:cNvPr>
          <p:cNvSpPr>
            <a:spLocks noGrp="1"/>
          </p:cNvSpPr>
          <p:nvPr>
            <p:ph type="body" sz="half" idx="2"/>
          </p:nvPr>
        </p:nvSpPr>
        <p:spPr>
          <a:xfrm>
            <a:off x="435428"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45720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Picture Placeholder 2">
            <a:extLst>
              <a:ext uri="{FF2B5EF4-FFF2-40B4-BE49-F238E27FC236}">
                <a16:creationId xmlns:a16="http://schemas.microsoft.com/office/drawing/2014/main" id="{60A3B0E8-AC0D-A169-37E3-2D123D6EBF24}"/>
              </a:ext>
            </a:extLst>
          </p:cNvPr>
          <p:cNvSpPr>
            <a:spLocks noGrp="1"/>
          </p:cNvSpPr>
          <p:nvPr>
            <p:ph type="pic" idx="16"/>
          </p:nvPr>
        </p:nvSpPr>
        <p:spPr>
          <a:xfrm>
            <a:off x="4325104"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a:extLst>
              <a:ext uri="{FF2B5EF4-FFF2-40B4-BE49-F238E27FC236}">
                <a16:creationId xmlns:a16="http://schemas.microsoft.com/office/drawing/2014/main" id="{640970D8-E511-89A8-FC5C-6DB37485ADE3}"/>
              </a:ext>
            </a:extLst>
          </p:cNvPr>
          <p:cNvSpPr>
            <a:spLocks noGrp="1"/>
          </p:cNvSpPr>
          <p:nvPr>
            <p:ph type="pic" idx="17"/>
          </p:nvPr>
        </p:nvSpPr>
        <p:spPr>
          <a:xfrm>
            <a:off x="8214780" y="125714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Placeholder 3">
            <a:extLst>
              <a:ext uri="{FF2B5EF4-FFF2-40B4-BE49-F238E27FC236}">
                <a16:creationId xmlns:a16="http://schemas.microsoft.com/office/drawing/2014/main" id="{6B04B79A-B4BD-0306-3D46-D570E1F51CA6}"/>
              </a:ext>
            </a:extLst>
          </p:cNvPr>
          <p:cNvSpPr>
            <a:spLocks noGrp="1"/>
          </p:cNvSpPr>
          <p:nvPr>
            <p:ph type="body" sz="half" idx="18"/>
          </p:nvPr>
        </p:nvSpPr>
        <p:spPr>
          <a:xfrm>
            <a:off x="4303332"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Text Placeholder 3">
            <a:extLst>
              <a:ext uri="{FF2B5EF4-FFF2-40B4-BE49-F238E27FC236}">
                <a16:creationId xmlns:a16="http://schemas.microsoft.com/office/drawing/2014/main" id="{450B4796-C4B7-C272-5ADD-7D6C896B703E}"/>
              </a:ext>
            </a:extLst>
          </p:cNvPr>
          <p:cNvSpPr>
            <a:spLocks noGrp="1"/>
          </p:cNvSpPr>
          <p:nvPr>
            <p:ph type="body" sz="half" idx="19"/>
          </p:nvPr>
        </p:nvSpPr>
        <p:spPr>
          <a:xfrm>
            <a:off x="8214780" y="314295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2" name="Text Placeholder 3">
            <a:extLst>
              <a:ext uri="{FF2B5EF4-FFF2-40B4-BE49-F238E27FC236}">
                <a16:creationId xmlns:a16="http://schemas.microsoft.com/office/drawing/2014/main" id="{4633AE4D-056F-FC97-1F10-877F247AB319}"/>
              </a:ext>
            </a:extLst>
          </p:cNvPr>
          <p:cNvSpPr>
            <a:spLocks noGrp="1"/>
          </p:cNvSpPr>
          <p:nvPr>
            <p:ph type="body" sz="half" idx="20"/>
          </p:nvPr>
        </p:nvSpPr>
        <p:spPr>
          <a:xfrm>
            <a:off x="413656"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3" name="Picture Placeholder 2">
            <a:extLst>
              <a:ext uri="{FF2B5EF4-FFF2-40B4-BE49-F238E27FC236}">
                <a16:creationId xmlns:a16="http://schemas.microsoft.com/office/drawing/2014/main" id="{19716662-3C77-F831-E45C-F9EA49810F58}"/>
              </a:ext>
            </a:extLst>
          </p:cNvPr>
          <p:cNvSpPr>
            <a:spLocks noGrp="1"/>
          </p:cNvSpPr>
          <p:nvPr>
            <p:ph type="pic" idx="21"/>
          </p:nvPr>
        </p:nvSpPr>
        <p:spPr>
          <a:xfrm>
            <a:off x="43542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4" name="Picture Placeholder 2">
            <a:extLst>
              <a:ext uri="{FF2B5EF4-FFF2-40B4-BE49-F238E27FC236}">
                <a16:creationId xmlns:a16="http://schemas.microsoft.com/office/drawing/2014/main" id="{1ED1A14F-5E0D-476E-9C60-BD987EFC4940}"/>
              </a:ext>
            </a:extLst>
          </p:cNvPr>
          <p:cNvSpPr>
            <a:spLocks noGrp="1"/>
          </p:cNvSpPr>
          <p:nvPr>
            <p:ph type="pic" idx="22"/>
          </p:nvPr>
        </p:nvSpPr>
        <p:spPr>
          <a:xfrm>
            <a:off x="4303332"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5" name="Picture Placeholder 2">
            <a:extLst>
              <a:ext uri="{FF2B5EF4-FFF2-40B4-BE49-F238E27FC236}">
                <a16:creationId xmlns:a16="http://schemas.microsoft.com/office/drawing/2014/main" id="{A0003A4C-26CB-DD7F-0B22-024AFB58DC67}"/>
              </a:ext>
            </a:extLst>
          </p:cNvPr>
          <p:cNvSpPr>
            <a:spLocks noGrp="1"/>
          </p:cNvSpPr>
          <p:nvPr>
            <p:ph type="pic" idx="23"/>
          </p:nvPr>
        </p:nvSpPr>
        <p:spPr>
          <a:xfrm>
            <a:off x="8193008" y="3759827"/>
            <a:ext cx="3520020" cy="1750458"/>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6" name="Text Placeholder 3">
            <a:extLst>
              <a:ext uri="{FF2B5EF4-FFF2-40B4-BE49-F238E27FC236}">
                <a16:creationId xmlns:a16="http://schemas.microsoft.com/office/drawing/2014/main" id="{08CE8D58-56A2-6AE5-AB18-C53F4134DD88}"/>
              </a:ext>
            </a:extLst>
          </p:cNvPr>
          <p:cNvSpPr>
            <a:spLocks noGrp="1"/>
          </p:cNvSpPr>
          <p:nvPr>
            <p:ph type="body" sz="half" idx="24"/>
          </p:nvPr>
        </p:nvSpPr>
        <p:spPr>
          <a:xfrm>
            <a:off x="4281560"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a16="http://schemas.microsoft.com/office/drawing/2014/main" id="{7A4C2D1F-1A58-AC60-F606-B816E5F23FFF}"/>
              </a:ext>
            </a:extLst>
          </p:cNvPr>
          <p:cNvSpPr>
            <a:spLocks noGrp="1"/>
          </p:cNvSpPr>
          <p:nvPr>
            <p:ph type="body" sz="half" idx="25"/>
          </p:nvPr>
        </p:nvSpPr>
        <p:spPr>
          <a:xfrm>
            <a:off x="8193008" y="5645631"/>
            <a:ext cx="3541792" cy="36576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DDD41E05-E2FD-7748-8B57-EC9C68C6891A}"/>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750330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Coll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EA1DABA-769B-1407-1BFC-75930C1DE70F}"/>
              </a:ext>
            </a:extLst>
          </p:cNvPr>
          <p:cNvSpPr>
            <a:spLocks noGrp="1"/>
          </p:cNvSpPr>
          <p:nvPr>
            <p:ph type="body" sz="quarter" idx="11"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7" name="Title 6">
            <a:extLst>
              <a:ext uri="{FF2B5EF4-FFF2-40B4-BE49-F238E27FC236}">
                <a16:creationId xmlns:a16="http://schemas.microsoft.com/office/drawing/2014/main" id="{99AF8687-CA4E-66EB-17A8-BE41F3023085}"/>
              </a:ext>
            </a:extLst>
          </p:cNvPr>
          <p:cNvSpPr>
            <a:spLocks noGrp="1"/>
          </p:cNvSpPr>
          <p:nvPr>
            <p:ph type="title"/>
          </p:nvPr>
        </p:nvSpPr>
        <p:spPr/>
        <p:txBody>
          <a:bodyPr/>
          <a:lstStyle/>
          <a:p>
            <a:r>
              <a:rPr lang="en-US"/>
              <a:t>Click to edit Master title style</a:t>
            </a:r>
          </a:p>
        </p:txBody>
      </p:sp>
      <p:pic>
        <p:nvPicPr>
          <p:cNvPr id="4" name="Purdue Logo" descr="Purdue Logo">
            <a:extLst>
              <a:ext uri="{FF2B5EF4-FFF2-40B4-BE49-F238E27FC236}">
                <a16:creationId xmlns:a16="http://schemas.microsoft.com/office/drawing/2014/main" id="{D337403E-4A63-3B42-FC84-47BAEDD7A75E}"/>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2" name="Picture Placeholder 2">
            <a:extLst>
              <a:ext uri="{FF2B5EF4-FFF2-40B4-BE49-F238E27FC236}">
                <a16:creationId xmlns:a16="http://schemas.microsoft.com/office/drawing/2014/main" id="{EC508144-F984-C37C-90F6-AA8C545F3DA9}"/>
              </a:ext>
            </a:extLst>
          </p:cNvPr>
          <p:cNvSpPr>
            <a:spLocks noGrp="1"/>
          </p:cNvSpPr>
          <p:nvPr>
            <p:ph type="pic" idx="1"/>
          </p:nvPr>
        </p:nvSpPr>
        <p:spPr>
          <a:xfrm>
            <a:off x="446314" y="1542762"/>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Picture Placeholder 2">
            <a:extLst>
              <a:ext uri="{FF2B5EF4-FFF2-40B4-BE49-F238E27FC236}">
                <a16:creationId xmlns:a16="http://schemas.microsoft.com/office/drawing/2014/main" id="{35480D7F-9BE0-34B6-0080-2DFC58123F3E}"/>
              </a:ext>
            </a:extLst>
          </p:cNvPr>
          <p:cNvSpPr>
            <a:spLocks noGrp="1"/>
          </p:cNvSpPr>
          <p:nvPr>
            <p:ph type="pic" idx="14"/>
          </p:nvPr>
        </p:nvSpPr>
        <p:spPr>
          <a:xfrm>
            <a:off x="334406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Picture Placeholder 2">
            <a:extLst>
              <a:ext uri="{FF2B5EF4-FFF2-40B4-BE49-F238E27FC236}">
                <a16:creationId xmlns:a16="http://schemas.microsoft.com/office/drawing/2014/main" id="{5D5694FC-6767-0363-8F8C-4C8AEA0C5DCC}"/>
              </a:ext>
            </a:extLst>
          </p:cNvPr>
          <p:cNvSpPr>
            <a:spLocks noGrp="1"/>
          </p:cNvSpPr>
          <p:nvPr>
            <p:ph type="pic" idx="16"/>
          </p:nvPr>
        </p:nvSpPr>
        <p:spPr>
          <a:xfrm>
            <a:off x="623655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6223A017-A902-92C1-8A99-7D45B08D860D}"/>
              </a:ext>
            </a:extLst>
          </p:cNvPr>
          <p:cNvSpPr>
            <a:spLocks noGrp="1"/>
          </p:cNvSpPr>
          <p:nvPr>
            <p:ph type="pic" idx="17"/>
          </p:nvPr>
        </p:nvSpPr>
        <p:spPr>
          <a:xfrm>
            <a:off x="9129043" y="1542762"/>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5" name="Picture Placeholder 2">
            <a:extLst>
              <a:ext uri="{FF2B5EF4-FFF2-40B4-BE49-F238E27FC236}">
                <a16:creationId xmlns:a16="http://schemas.microsoft.com/office/drawing/2014/main" id="{FE352EAA-3DC6-450E-518D-B55638975ECE}"/>
              </a:ext>
            </a:extLst>
          </p:cNvPr>
          <p:cNvSpPr>
            <a:spLocks noGrp="1"/>
          </p:cNvSpPr>
          <p:nvPr>
            <p:ph type="pic" idx="18"/>
          </p:nvPr>
        </p:nvSpPr>
        <p:spPr>
          <a:xfrm>
            <a:off x="1843620" y="3651150"/>
            <a:ext cx="2611015"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6" name="Picture Placeholder 2">
            <a:extLst>
              <a:ext uri="{FF2B5EF4-FFF2-40B4-BE49-F238E27FC236}">
                <a16:creationId xmlns:a16="http://schemas.microsoft.com/office/drawing/2014/main" id="{1E5E3807-051E-4D4B-1143-A6B4BDDBB5D8}"/>
              </a:ext>
            </a:extLst>
          </p:cNvPr>
          <p:cNvSpPr>
            <a:spLocks noGrp="1"/>
          </p:cNvSpPr>
          <p:nvPr>
            <p:ph type="pic" idx="19"/>
          </p:nvPr>
        </p:nvSpPr>
        <p:spPr>
          <a:xfrm>
            <a:off x="474136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7" name="Picture Placeholder 2">
            <a:extLst>
              <a:ext uri="{FF2B5EF4-FFF2-40B4-BE49-F238E27FC236}">
                <a16:creationId xmlns:a16="http://schemas.microsoft.com/office/drawing/2014/main" id="{9659EF4B-6B57-DE2A-B33A-D60A659CFE6D}"/>
              </a:ext>
            </a:extLst>
          </p:cNvPr>
          <p:cNvSpPr>
            <a:spLocks noGrp="1"/>
          </p:cNvSpPr>
          <p:nvPr>
            <p:ph type="pic" idx="20"/>
          </p:nvPr>
        </p:nvSpPr>
        <p:spPr>
          <a:xfrm>
            <a:off x="7633859" y="3651150"/>
            <a:ext cx="2605756" cy="1885677"/>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Slide Number Placeholder 4">
            <a:extLst>
              <a:ext uri="{FF2B5EF4-FFF2-40B4-BE49-F238E27FC236}">
                <a16:creationId xmlns:a16="http://schemas.microsoft.com/office/drawing/2014/main" id="{CC7B7A1A-70E9-2FE4-C6F5-83B077FA0A30}"/>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68931317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AD46-AA25-B012-B344-13F6C0A50E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629DDD-260D-EB56-A76E-759767F9EC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46AC34-F20E-0571-049F-DDB203701A3E}"/>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CA70AB7C-DD3F-B234-9456-C8DAD714B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1EF09-8BBC-8940-0CC6-0B2EF83D2A06}"/>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41722998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with 2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6521986" y="3884037"/>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467A134D-7A3A-AD4B-91DF-57347E308706}"/>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4581B053-21C8-C0AD-58C7-637A6315D1B2}"/>
              </a:ext>
            </a:extLst>
          </p:cNvPr>
          <p:cNvSpPr>
            <a:spLocks noGrp="1"/>
          </p:cNvSpPr>
          <p:nvPr>
            <p:ph type="body" sz="half" idx="2"/>
          </p:nvPr>
        </p:nvSpPr>
        <p:spPr>
          <a:xfrm>
            <a:off x="6521726" y="3395949"/>
            <a:ext cx="521294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Rectangle 16">
            <a:extLst>
              <a:ext uri="{FF2B5EF4-FFF2-40B4-BE49-F238E27FC236}">
                <a16:creationId xmlns:a16="http://schemas.microsoft.com/office/drawing/2014/main" id="{D8B2033E-9DB9-9A2B-D4C5-6D8960838D22}"/>
              </a:ext>
            </a:extLst>
          </p:cNvPr>
          <p:cNvSpPr/>
          <p:nvPr userDrawn="1"/>
        </p:nvSpPr>
        <p:spPr>
          <a:xfrm>
            <a:off x="6521856" y="5636913"/>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F02FFCFA-A84F-7535-4A5F-29A5FC646063}"/>
              </a:ext>
            </a:extLst>
          </p:cNvPr>
          <p:cNvSpPr>
            <a:spLocks noGrp="1"/>
          </p:cNvSpPr>
          <p:nvPr>
            <p:ph type="body" sz="half" idx="19"/>
          </p:nvPr>
        </p:nvSpPr>
        <p:spPr>
          <a:xfrm>
            <a:off x="6521726" y="5636913"/>
            <a:ext cx="5212813"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Slide Number Placeholder 3">
            <a:extLst>
              <a:ext uri="{FF2B5EF4-FFF2-40B4-BE49-F238E27FC236}">
                <a16:creationId xmlns:a16="http://schemas.microsoft.com/office/drawing/2014/main" id="{52FB5882-2267-1630-20F3-B4AD242C8785}"/>
              </a:ext>
            </a:extLst>
          </p:cNvPr>
          <p:cNvSpPr>
            <a:spLocks noGrp="1"/>
          </p:cNvSpPr>
          <p:nvPr>
            <p:ph type="sldNum" sz="quarter" idx="20"/>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885527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with 3 Photo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2E1BF6-9F66-A119-6E10-5D16400A750A}"/>
              </a:ext>
            </a:extLst>
          </p:cNvPr>
          <p:cNvSpPr>
            <a:spLocks noGrp="1"/>
          </p:cNvSpPr>
          <p:nvPr>
            <p:ph type="pic" idx="1"/>
          </p:nvPr>
        </p:nvSpPr>
        <p:spPr>
          <a:xfrm>
            <a:off x="6521986" y="1643073"/>
            <a:ext cx="5212813"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9" name="Purdue Logo" descr="Purdue Logo">
            <a:extLst>
              <a:ext uri="{FF2B5EF4-FFF2-40B4-BE49-F238E27FC236}">
                <a16:creationId xmlns:a16="http://schemas.microsoft.com/office/drawing/2014/main" id="{0369561B-6E0A-309C-13AF-C89F6E6E2397}"/>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5" name="Title 4">
            <a:extLst>
              <a:ext uri="{FF2B5EF4-FFF2-40B4-BE49-F238E27FC236}">
                <a16:creationId xmlns:a16="http://schemas.microsoft.com/office/drawing/2014/main" id="{B3D45392-3CD8-B80C-F2B3-4B45BA45F3B0}"/>
              </a:ext>
            </a:extLst>
          </p:cNvPr>
          <p:cNvSpPr>
            <a:spLocks noGrp="1"/>
          </p:cNvSpPr>
          <p:nvPr>
            <p:ph type="title"/>
          </p:nvPr>
        </p:nvSpPr>
        <p:spPr/>
        <p:txBody>
          <a:bodyPr/>
          <a:lstStyle/>
          <a:p>
            <a:r>
              <a:rPr lang="en-US"/>
              <a:t>Click to edit Master title style</a:t>
            </a:r>
          </a:p>
        </p:txBody>
      </p:sp>
      <p:sp>
        <p:nvSpPr>
          <p:cNvPr id="10" name="Picture Placeholder 2">
            <a:extLst>
              <a:ext uri="{FF2B5EF4-FFF2-40B4-BE49-F238E27FC236}">
                <a16:creationId xmlns:a16="http://schemas.microsoft.com/office/drawing/2014/main" id="{0492B2E6-F25A-DAD4-50C4-028EE4F9F201}"/>
              </a:ext>
            </a:extLst>
          </p:cNvPr>
          <p:cNvSpPr>
            <a:spLocks noGrp="1"/>
          </p:cNvSpPr>
          <p:nvPr>
            <p:ph type="pic" idx="13"/>
          </p:nvPr>
        </p:nvSpPr>
        <p:spPr>
          <a:xfrm>
            <a:off x="9287219" y="3884037"/>
            <a:ext cx="2447580" cy="2055591"/>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Picture Placeholder 2">
            <a:extLst>
              <a:ext uri="{FF2B5EF4-FFF2-40B4-BE49-F238E27FC236}">
                <a16:creationId xmlns:a16="http://schemas.microsoft.com/office/drawing/2014/main" id="{E4F1D849-D57F-29CA-A61A-410807726101}"/>
              </a:ext>
            </a:extLst>
          </p:cNvPr>
          <p:cNvSpPr>
            <a:spLocks noGrp="1"/>
          </p:cNvSpPr>
          <p:nvPr>
            <p:ph type="pic" idx="14"/>
          </p:nvPr>
        </p:nvSpPr>
        <p:spPr>
          <a:xfrm>
            <a:off x="6521986" y="3879120"/>
            <a:ext cx="2528916" cy="2055592"/>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2" name="Text Placeholder 13">
            <a:extLst>
              <a:ext uri="{FF2B5EF4-FFF2-40B4-BE49-F238E27FC236}">
                <a16:creationId xmlns:a16="http://schemas.microsoft.com/office/drawing/2014/main" id="{6AB35901-94D3-C7C4-1CE7-B31E29C657CD}"/>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2" name="Content Placeholder 2">
            <a:extLst>
              <a:ext uri="{FF2B5EF4-FFF2-40B4-BE49-F238E27FC236}">
                <a16:creationId xmlns:a16="http://schemas.microsoft.com/office/drawing/2014/main" id="{DC2C5294-0EFC-A3EC-D994-11DDCFE70D67}"/>
              </a:ext>
            </a:extLst>
          </p:cNvPr>
          <p:cNvSpPr>
            <a:spLocks noGrp="1"/>
          </p:cNvSpPr>
          <p:nvPr>
            <p:ph idx="18"/>
          </p:nvPr>
        </p:nvSpPr>
        <p:spPr>
          <a:xfrm>
            <a:off x="446315" y="1643073"/>
            <a:ext cx="5745165" cy="4307571"/>
          </a:xfrm>
        </p:spPr>
        <p:txBody>
          <a:bodyPr>
            <a:normAutofit/>
          </a:bodyPr>
          <a:lstStyle>
            <a:lvl1pPr>
              <a:defRPr sz="2000"/>
            </a:lvl1pPr>
            <a:lvl2pPr>
              <a:defRPr sz="1800"/>
            </a:lvl2pPr>
            <a:lvl3pPr>
              <a:defRPr sz="1800"/>
            </a:lvl3pPr>
            <a:lvl4pPr>
              <a:defRPr sz="15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ECAC4E08-5A51-BF4F-655E-4E54DD771548}"/>
              </a:ext>
            </a:extLst>
          </p:cNvPr>
          <p:cNvSpPr/>
          <p:nvPr userDrawn="1"/>
        </p:nvSpPr>
        <p:spPr>
          <a:xfrm>
            <a:off x="6521986" y="3395949"/>
            <a:ext cx="5212813"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27D80C23-74F3-F853-02BF-83C743039F6E}"/>
              </a:ext>
            </a:extLst>
          </p:cNvPr>
          <p:cNvSpPr>
            <a:spLocks noGrp="1"/>
          </p:cNvSpPr>
          <p:nvPr>
            <p:ph type="body" sz="half" idx="2"/>
          </p:nvPr>
        </p:nvSpPr>
        <p:spPr>
          <a:xfrm>
            <a:off x="6571823" y="3395949"/>
            <a:ext cx="5162846"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Rectangle 6">
            <a:extLst>
              <a:ext uri="{FF2B5EF4-FFF2-40B4-BE49-F238E27FC236}">
                <a16:creationId xmlns:a16="http://schemas.microsoft.com/office/drawing/2014/main" id="{F8F22EB8-4EFD-86A4-8EB8-8A4F1A1AA2DF}"/>
              </a:ext>
            </a:extLst>
          </p:cNvPr>
          <p:cNvSpPr/>
          <p:nvPr userDrawn="1"/>
        </p:nvSpPr>
        <p:spPr>
          <a:xfrm>
            <a:off x="6512818" y="5631997"/>
            <a:ext cx="2512330"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 Placeholder 3">
            <a:extLst>
              <a:ext uri="{FF2B5EF4-FFF2-40B4-BE49-F238E27FC236}">
                <a16:creationId xmlns:a16="http://schemas.microsoft.com/office/drawing/2014/main" id="{66A4B2AA-E0AE-18DD-BAA3-AF2A9CA6987A}"/>
              </a:ext>
            </a:extLst>
          </p:cNvPr>
          <p:cNvSpPr>
            <a:spLocks noGrp="1"/>
          </p:cNvSpPr>
          <p:nvPr>
            <p:ph type="body" sz="half" idx="19"/>
          </p:nvPr>
        </p:nvSpPr>
        <p:spPr>
          <a:xfrm>
            <a:off x="6562654" y="5631997"/>
            <a:ext cx="2488248"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Rectangle 14">
            <a:extLst>
              <a:ext uri="{FF2B5EF4-FFF2-40B4-BE49-F238E27FC236}">
                <a16:creationId xmlns:a16="http://schemas.microsoft.com/office/drawing/2014/main" id="{E18B5CD1-FF93-2C9C-1BFF-73A3CE39E65D}"/>
              </a:ext>
            </a:extLst>
          </p:cNvPr>
          <p:cNvSpPr/>
          <p:nvPr userDrawn="1"/>
        </p:nvSpPr>
        <p:spPr>
          <a:xfrm>
            <a:off x="9287218" y="5641703"/>
            <a:ext cx="2431941" cy="302715"/>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3">
            <a:extLst>
              <a:ext uri="{FF2B5EF4-FFF2-40B4-BE49-F238E27FC236}">
                <a16:creationId xmlns:a16="http://schemas.microsoft.com/office/drawing/2014/main" id="{C52272AC-9734-6D60-9441-B5E7B9E4E372}"/>
              </a:ext>
            </a:extLst>
          </p:cNvPr>
          <p:cNvSpPr>
            <a:spLocks noGrp="1"/>
          </p:cNvSpPr>
          <p:nvPr>
            <p:ph type="body" sz="half" idx="20"/>
          </p:nvPr>
        </p:nvSpPr>
        <p:spPr>
          <a:xfrm>
            <a:off x="9337055" y="5641703"/>
            <a:ext cx="2408630" cy="302715"/>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Slide Number Placeholder 12">
            <a:extLst>
              <a:ext uri="{FF2B5EF4-FFF2-40B4-BE49-F238E27FC236}">
                <a16:creationId xmlns:a16="http://schemas.microsoft.com/office/drawing/2014/main" id="{5060CCDA-D884-EB50-0B9C-1003FDB3977F}"/>
              </a:ext>
            </a:extLst>
          </p:cNvPr>
          <p:cNvSpPr>
            <a:spLocks noGrp="1"/>
          </p:cNvSpPr>
          <p:nvPr>
            <p:ph type="sldNum" sz="quarter" idx="21"/>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7034418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 3 Blocks - Blac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CFF414-FA47-F7EC-7EFB-7073E26BB831}"/>
              </a:ext>
            </a:extLst>
          </p:cNvPr>
          <p:cNvSpPr/>
          <p:nvPr userDrawn="1"/>
        </p:nvSpPr>
        <p:spPr>
          <a:xfrm>
            <a:off x="7938475" y="1315894"/>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3C0F4F-1E76-E3A4-E5AA-8FA79C7C69FB}"/>
              </a:ext>
            </a:extLst>
          </p:cNvPr>
          <p:cNvSpPr/>
          <p:nvPr userDrawn="1"/>
        </p:nvSpPr>
        <p:spPr>
          <a:xfrm>
            <a:off x="4420956" y="1315895"/>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67105CB-DECE-0616-2A57-776784CFC1CB}"/>
              </a:ext>
            </a:extLst>
          </p:cNvPr>
          <p:cNvSpPr/>
          <p:nvPr userDrawn="1"/>
        </p:nvSpPr>
        <p:spPr>
          <a:xfrm>
            <a:off x="903437" y="1315896"/>
            <a:ext cx="3319531" cy="45132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1813FE17-B697-FB87-4ED6-D832D798E901}"/>
              </a:ext>
            </a:extLst>
          </p:cNvPr>
          <p:cNvSpPr>
            <a:spLocks noGrp="1"/>
          </p:cNvSpPr>
          <p:nvPr>
            <p:ph type="body" sz="quarter" idx="10" hasCustomPrompt="1"/>
          </p:nvPr>
        </p:nvSpPr>
        <p:spPr>
          <a:xfrm>
            <a:off x="903506"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9" name="Text Placeholder 8">
            <a:extLst>
              <a:ext uri="{FF2B5EF4-FFF2-40B4-BE49-F238E27FC236}">
                <a16:creationId xmlns:a16="http://schemas.microsoft.com/office/drawing/2014/main" id="{8CE94D6C-2E61-91FC-DA54-8FB71DE93C01}"/>
              </a:ext>
            </a:extLst>
          </p:cNvPr>
          <p:cNvSpPr>
            <a:spLocks noGrp="1"/>
          </p:cNvSpPr>
          <p:nvPr>
            <p:ph type="body" sz="quarter" idx="11" hasCustomPrompt="1"/>
          </p:nvPr>
        </p:nvSpPr>
        <p:spPr>
          <a:xfrm>
            <a:off x="1101943"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1" name="Picture Placeholder 10">
            <a:extLst>
              <a:ext uri="{FF2B5EF4-FFF2-40B4-BE49-F238E27FC236}">
                <a16:creationId xmlns:a16="http://schemas.microsoft.com/office/drawing/2014/main" id="{8B65CB9D-AA49-05C2-2100-C63D32C82B85}"/>
              </a:ext>
            </a:extLst>
          </p:cNvPr>
          <p:cNvSpPr>
            <a:spLocks noGrp="1"/>
          </p:cNvSpPr>
          <p:nvPr>
            <p:ph type="pic" sz="quarter" idx="12"/>
          </p:nvPr>
        </p:nvSpPr>
        <p:spPr>
          <a:xfrm>
            <a:off x="1101943" y="4045824"/>
            <a:ext cx="2951163" cy="1555750"/>
          </a:xfrm>
        </p:spPr>
        <p:txBody>
          <a:bodyPr/>
          <a:lstStyle>
            <a:lvl1pPr marL="0" indent="0">
              <a:buNone/>
              <a:defRPr/>
            </a:lvl1pPr>
          </a:lstStyle>
          <a:p>
            <a:r>
              <a:rPr lang="en-US"/>
              <a:t>Click icon to add picture</a:t>
            </a:r>
          </a:p>
        </p:txBody>
      </p:sp>
      <p:sp>
        <p:nvSpPr>
          <p:cNvPr id="17" name="Text Placeholder 6">
            <a:extLst>
              <a:ext uri="{FF2B5EF4-FFF2-40B4-BE49-F238E27FC236}">
                <a16:creationId xmlns:a16="http://schemas.microsoft.com/office/drawing/2014/main" id="{43204028-135E-83A2-B94A-693154F531B4}"/>
              </a:ext>
            </a:extLst>
          </p:cNvPr>
          <p:cNvSpPr>
            <a:spLocks noGrp="1"/>
          </p:cNvSpPr>
          <p:nvPr>
            <p:ph type="body" sz="quarter" idx="13" hasCustomPrompt="1"/>
          </p:nvPr>
        </p:nvSpPr>
        <p:spPr>
          <a:xfrm>
            <a:off x="4421284" y="1436468"/>
            <a:ext cx="3319462" cy="339561"/>
          </a:xfrm>
        </p:spPr>
        <p:txBody>
          <a:bodyPr>
            <a:noAutofit/>
          </a:bodyPr>
          <a:lstStyle>
            <a:lvl1pPr marL="0" indent="0" algn="ctr" fontAlgn="t">
              <a:spcBef>
                <a:spcPts val="0"/>
              </a:spcBef>
              <a:buFontTx/>
              <a:buNone/>
              <a:defRPr sz="1800" baseline="0">
                <a:solidFill>
                  <a:schemeClr val="bg1"/>
                </a:solidFill>
                <a:latin typeface="+mj-lt"/>
              </a:defRPr>
            </a:lvl1pPr>
          </a:lstStyle>
          <a:p>
            <a:pPr lvl="0"/>
            <a:r>
              <a:rPr lang="en-US"/>
              <a:t>Click to edit Subhead</a:t>
            </a:r>
          </a:p>
        </p:txBody>
      </p:sp>
      <p:sp>
        <p:nvSpPr>
          <p:cNvPr id="18" name="Text Placeholder 8">
            <a:extLst>
              <a:ext uri="{FF2B5EF4-FFF2-40B4-BE49-F238E27FC236}">
                <a16:creationId xmlns:a16="http://schemas.microsoft.com/office/drawing/2014/main" id="{756D1137-A56F-85A2-FEB3-FEBA9D3C86F5}"/>
              </a:ext>
            </a:extLst>
          </p:cNvPr>
          <p:cNvSpPr>
            <a:spLocks noGrp="1"/>
          </p:cNvSpPr>
          <p:nvPr>
            <p:ph type="body" sz="quarter" idx="14" hasCustomPrompt="1"/>
          </p:nvPr>
        </p:nvSpPr>
        <p:spPr>
          <a:xfrm>
            <a:off x="4619721" y="2043222"/>
            <a:ext cx="2950589" cy="1691333"/>
          </a:xfrm>
        </p:spPr>
        <p:txBody>
          <a:bodyPr>
            <a:noAutofit/>
          </a:bodyPr>
          <a:lstStyle>
            <a:lvl1pPr marL="0" indent="0" algn="l">
              <a:buFontTx/>
              <a:buNone/>
              <a:defRPr sz="1400">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19" name="Picture Placeholder 10">
            <a:extLst>
              <a:ext uri="{FF2B5EF4-FFF2-40B4-BE49-F238E27FC236}">
                <a16:creationId xmlns:a16="http://schemas.microsoft.com/office/drawing/2014/main" id="{D4E810FD-2D00-764A-B144-B235C21E32F6}"/>
              </a:ext>
            </a:extLst>
          </p:cNvPr>
          <p:cNvSpPr>
            <a:spLocks noGrp="1"/>
          </p:cNvSpPr>
          <p:nvPr>
            <p:ph type="pic" sz="quarter" idx="15"/>
          </p:nvPr>
        </p:nvSpPr>
        <p:spPr>
          <a:xfrm>
            <a:off x="4619721" y="4045824"/>
            <a:ext cx="2951163" cy="1555750"/>
          </a:xfrm>
        </p:spPr>
        <p:txBody>
          <a:bodyPr/>
          <a:lstStyle>
            <a:lvl1pPr marL="0" indent="0">
              <a:buNone/>
              <a:defRPr/>
            </a:lvl1pPr>
          </a:lstStyle>
          <a:p>
            <a:r>
              <a:rPr lang="en-US"/>
              <a:t>Click icon to add picture</a:t>
            </a:r>
          </a:p>
        </p:txBody>
      </p:sp>
      <p:sp>
        <p:nvSpPr>
          <p:cNvPr id="21" name="Text Placeholder 6">
            <a:extLst>
              <a:ext uri="{FF2B5EF4-FFF2-40B4-BE49-F238E27FC236}">
                <a16:creationId xmlns:a16="http://schemas.microsoft.com/office/drawing/2014/main" id="{0A71EF50-386A-A3B9-93FB-6EF179A4EE47}"/>
              </a:ext>
            </a:extLst>
          </p:cNvPr>
          <p:cNvSpPr>
            <a:spLocks noGrp="1"/>
          </p:cNvSpPr>
          <p:nvPr>
            <p:ph type="body" sz="quarter" idx="16" hasCustomPrompt="1"/>
          </p:nvPr>
        </p:nvSpPr>
        <p:spPr>
          <a:xfrm>
            <a:off x="7938803" y="1433918"/>
            <a:ext cx="3319462" cy="339561"/>
          </a:xfrm>
        </p:spPr>
        <p:txBody>
          <a:bodyPr>
            <a:noAutofit/>
          </a:bodyPr>
          <a:lstStyle>
            <a:lvl1pPr marL="0" indent="0" algn="ctr" fontAlgn="t">
              <a:spcBef>
                <a:spcPts val="0"/>
              </a:spcBef>
              <a:buFontTx/>
              <a:buNone/>
              <a:defRPr sz="1800" b="1" baseline="0">
                <a:solidFill>
                  <a:schemeClr val="bg1"/>
                </a:solidFill>
                <a:latin typeface="+mj-lt"/>
              </a:defRPr>
            </a:lvl1pPr>
          </a:lstStyle>
          <a:p>
            <a:pPr lvl="0"/>
            <a:r>
              <a:rPr lang="en-US"/>
              <a:t>Click to edit Subhead</a:t>
            </a:r>
          </a:p>
        </p:txBody>
      </p:sp>
      <p:sp>
        <p:nvSpPr>
          <p:cNvPr id="22" name="Text Placeholder 8">
            <a:extLst>
              <a:ext uri="{FF2B5EF4-FFF2-40B4-BE49-F238E27FC236}">
                <a16:creationId xmlns:a16="http://schemas.microsoft.com/office/drawing/2014/main" id="{326B9638-0AB1-0F11-EA67-211E59867313}"/>
              </a:ext>
            </a:extLst>
          </p:cNvPr>
          <p:cNvSpPr>
            <a:spLocks noGrp="1"/>
          </p:cNvSpPr>
          <p:nvPr>
            <p:ph type="body" sz="quarter" idx="17" hasCustomPrompt="1"/>
          </p:nvPr>
        </p:nvSpPr>
        <p:spPr>
          <a:xfrm>
            <a:off x="8137240" y="2040672"/>
            <a:ext cx="2950589" cy="1691333"/>
          </a:xfrm>
        </p:spPr>
        <p:txBody>
          <a:bodyPr>
            <a:noAutofit/>
          </a:bodyPr>
          <a:lstStyle>
            <a:lvl1pPr marL="0" indent="0" algn="l">
              <a:buFontTx/>
              <a:buNone/>
              <a:defRPr sz="1400" b="1">
                <a:solidFill>
                  <a:schemeClr val="bg1"/>
                </a:solidFill>
                <a:latin typeface="+mn-lt"/>
              </a:defRPr>
            </a:lvl1pPr>
          </a:lstStyle>
          <a:p>
            <a:r>
              <a:rPr lang="de-DE" sz="1400" err="1">
                <a:solidFill>
                  <a:schemeClr val="bg1"/>
                </a:solidFill>
                <a:latin typeface="Franklin Gothic Book" panose="020B0503020102020204" pitchFamily="34" charset="0"/>
              </a:rPr>
              <a:t>Lorem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ipsum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sit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amet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consetetur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sadipscing</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elitr</a:t>
            </a:r>
            <a:r>
              <a:rPr lang="de-DE" sz="1400">
                <a:solidFill>
                  <a:schemeClr val="bg1"/>
                </a:solidFill>
                <a:latin typeface="Franklin Gothic Book" panose="020B0503020102020204" pitchFamily="34" charset="0"/>
              </a:rPr>
              <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nonumy</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eirmod</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tempor</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invidunt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ut</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labore</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dolore</a:t>
            </a:r>
            <a:r>
              <a:rPr lang="de-DE" sz="1400">
                <a:solidFill>
                  <a:schemeClr val="bg1"/>
                </a:solidFill>
                <a:latin typeface="Franklin Gothic Book" panose="020B0503020102020204" pitchFamily="34" charset="0"/>
              </a:rPr>
              <a:t> magna </a:t>
            </a:r>
            <a:r>
              <a:rPr lang="de-DE" sz="1400" err="1">
                <a:solidFill>
                  <a:schemeClr val="bg1"/>
                </a:solidFill>
                <a:latin typeface="Franklin Gothic Book" panose="020B0503020102020204" pitchFamily="34" charset="0"/>
              </a:rPr>
              <a:t>aliquyam</a:t>
            </a:r>
            <a:r>
              <a:rPr lang="de-DE" sz="1400">
                <a:solidFill>
                  <a:schemeClr val="bg1"/>
                </a:solidFill>
                <a:latin typeface="Franklin Gothic Book" panose="020B0503020102020204" pitchFamily="34" charset="0"/>
              </a:rPr>
              <a:t> erat, sed </a:t>
            </a:r>
            <a:r>
              <a:rPr lang="de-DE" sz="1400" err="1">
                <a:solidFill>
                  <a:schemeClr val="bg1"/>
                </a:solidFill>
                <a:latin typeface="Franklin Gothic Book" panose="020B0503020102020204" pitchFamily="34" charset="0"/>
              </a:rPr>
              <a:t>diam</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voluptua</a:t>
            </a:r>
            <a:r>
              <a:rPr lang="de-DE" sz="1400">
                <a:solidFill>
                  <a:schemeClr val="bg1"/>
                </a:solidFill>
                <a:latin typeface="Franklin Gothic Book" panose="020B0503020102020204" pitchFamily="34" charset="0"/>
              </a:rPr>
              <a:t>. At </a:t>
            </a:r>
            <a:r>
              <a:rPr lang="de-DE" sz="1400" err="1">
                <a:solidFill>
                  <a:schemeClr val="bg1"/>
                </a:solidFill>
                <a:latin typeface="Franklin Gothic Book" panose="020B0503020102020204" pitchFamily="34" charset="0"/>
              </a:rPr>
              <a:t>vero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eos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accusam</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justo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duo</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dolores</a:t>
            </a:r>
            <a:r>
              <a:rPr lang="de-DE" sz="1400">
                <a:solidFill>
                  <a:schemeClr val="bg1"/>
                </a:solidFill>
                <a:latin typeface="Franklin Gothic Book" panose="020B0503020102020204" pitchFamily="34" charset="0"/>
              </a:rPr>
              <a:t> et </a:t>
            </a:r>
            <a:r>
              <a:rPr lang="de-DE" sz="1400" err="1">
                <a:solidFill>
                  <a:schemeClr val="bg1"/>
                </a:solidFill>
                <a:latin typeface="Franklin Gothic Book" panose="020B0503020102020204" pitchFamily="34" charset="0"/>
              </a:rPr>
              <a:t>ea</a:t>
            </a:r>
            <a:r>
              <a:rPr lang="de-DE" sz="1400">
                <a:solidFill>
                  <a:schemeClr val="bg1"/>
                </a:solidFill>
                <a:latin typeface="Franklin Gothic Book" panose="020B0503020102020204" pitchFamily="34" charset="0"/>
              </a:rPr>
              <a:t> </a:t>
            </a:r>
            <a:r>
              <a:rPr lang="de-DE" sz="1400" err="1">
                <a:solidFill>
                  <a:schemeClr val="bg1"/>
                </a:solidFill>
                <a:latin typeface="Franklin Gothic Book" panose="020B0503020102020204" pitchFamily="34" charset="0"/>
              </a:rPr>
              <a:t>rebum</a:t>
            </a:r>
            <a:r>
              <a:rPr lang="de-DE" sz="1400">
                <a:solidFill>
                  <a:schemeClr val="bg1"/>
                </a:solidFill>
                <a:latin typeface="Franklin Gothic Book" panose="020B0503020102020204" pitchFamily="34" charset="0"/>
              </a:rPr>
              <a:t>.</a:t>
            </a:r>
          </a:p>
          <a:p>
            <a:endParaRPr lang="en-US">
              <a:solidFill>
                <a:schemeClr val="bg1"/>
              </a:solidFill>
            </a:endParaRPr>
          </a:p>
          <a:p>
            <a:pPr lvl="0"/>
            <a:endParaRPr lang="en-US"/>
          </a:p>
        </p:txBody>
      </p:sp>
      <p:sp>
        <p:nvSpPr>
          <p:cNvPr id="23" name="Picture Placeholder 10">
            <a:extLst>
              <a:ext uri="{FF2B5EF4-FFF2-40B4-BE49-F238E27FC236}">
                <a16:creationId xmlns:a16="http://schemas.microsoft.com/office/drawing/2014/main" id="{6AE17ED9-FDD9-34C3-1F7D-9A8EA4C4B40E}"/>
              </a:ext>
            </a:extLst>
          </p:cNvPr>
          <p:cNvSpPr>
            <a:spLocks noGrp="1"/>
          </p:cNvSpPr>
          <p:nvPr>
            <p:ph type="pic" sz="quarter" idx="18"/>
          </p:nvPr>
        </p:nvSpPr>
        <p:spPr>
          <a:xfrm>
            <a:off x="8137240" y="4043274"/>
            <a:ext cx="2951163" cy="1555750"/>
          </a:xfrm>
        </p:spPr>
        <p:txBody>
          <a:bodyPr/>
          <a:lstStyle>
            <a:lvl1pPr marL="0" indent="0">
              <a:buNone/>
              <a:defRPr b="1"/>
            </a:lvl1pPr>
          </a:lstStyle>
          <a:p>
            <a:r>
              <a:rPr lang="en-US"/>
              <a:t>Click icon to add picture</a:t>
            </a:r>
          </a:p>
        </p:txBody>
      </p:sp>
      <p:pic>
        <p:nvPicPr>
          <p:cNvPr id="15" name="Purdue Logo" descr="Purdue Logo">
            <a:extLst>
              <a:ext uri="{FF2B5EF4-FFF2-40B4-BE49-F238E27FC236}">
                <a16:creationId xmlns:a16="http://schemas.microsoft.com/office/drawing/2014/main" id="{F444D1CF-9A99-D079-5D89-6DE824A89344}"/>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16" name="Title 15">
            <a:extLst>
              <a:ext uri="{FF2B5EF4-FFF2-40B4-BE49-F238E27FC236}">
                <a16:creationId xmlns:a16="http://schemas.microsoft.com/office/drawing/2014/main" id="{77D3ED32-45F9-B948-371F-67E8465B2438}"/>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B79AD88-FE01-5097-473B-0D0ED2D85A41}"/>
              </a:ext>
            </a:extLst>
          </p:cNvPr>
          <p:cNvSpPr>
            <a:spLocks noGrp="1"/>
          </p:cNvSpPr>
          <p:nvPr>
            <p:ph type="sldNum" sz="quarter" idx="19"/>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2216712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 3 Blocks - Go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98D576-4759-5408-883D-2E56D9D0F603}"/>
              </a:ext>
            </a:extLst>
          </p:cNvPr>
          <p:cNvSpPr/>
          <p:nvPr userDrawn="1"/>
        </p:nvSpPr>
        <p:spPr>
          <a:xfrm>
            <a:off x="7938216" y="1315892"/>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C44A1A-1D1D-F2D9-8EC1-EFF25EBA1FB0}"/>
              </a:ext>
            </a:extLst>
          </p:cNvPr>
          <p:cNvSpPr/>
          <p:nvPr userDrawn="1"/>
        </p:nvSpPr>
        <p:spPr>
          <a:xfrm>
            <a:off x="4420697" y="1315893"/>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38D75A-DD50-6C6E-0A9D-7F77E72C780A}"/>
              </a:ext>
            </a:extLst>
          </p:cNvPr>
          <p:cNvSpPr/>
          <p:nvPr userDrawn="1"/>
        </p:nvSpPr>
        <p:spPr>
          <a:xfrm>
            <a:off x="903178" y="1315894"/>
            <a:ext cx="3319531" cy="45132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876A1563-09E6-06B6-EC4A-8E309CC57B11}"/>
              </a:ext>
            </a:extLst>
          </p:cNvPr>
          <p:cNvSpPr>
            <a:spLocks noGrp="1"/>
          </p:cNvSpPr>
          <p:nvPr>
            <p:ph type="body" sz="quarter" idx="10" hasCustomPrompt="1"/>
          </p:nvPr>
        </p:nvSpPr>
        <p:spPr>
          <a:xfrm>
            <a:off x="903247"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2" name="Text Placeholder 6">
            <a:extLst>
              <a:ext uri="{FF2B5EF4-FFF2-40B4-BE49-F238E27FC236}">
                <a16:creationId xmlns:a16="http://schemas.microsoft.com/office/drawing/2014/main" id="{AF401EC8-7352-A985-133C-726A718A9E9A}"/>
              </a:ext>
            </a:extLst>
          </p:cNvPr>
          <p:cNvSpPr>
            <a:spLocks noGrp="1"/>
          </p:cNvSpPr>
          <p:nvPr>
            <p:ph type="body" sz="quarter" idx="13" hasCustomPrompt="1"/>
          </p:nvPr>
        </p:nvSpPr>
        <p:spPr>
          <a:xfrm>
            <a:off x="4421025" y="1436466"/>
            <a:ext cx="3319462" cy="339561"/>
          </a:xfrm>
        </p:spPr>
        <p:txBody>
          <a:bodyPr>
            <a:noAutofit/>
          </a:bodyPr>
          <a:lstStyle>
            <a:lvl1pPr marL="0" indent="0" algn="ctr" fontAlgn="t">
              <a:spcBef>
                <a:spcPts val="0"/>
              </a:spcBef>
              <a:buFontTx/>
              <a:buNone/>
              <a:defRPr sz="1800" baseline="0">
                <a:solidFill>
                  <a:schemeClr val="tx1"/>
                </a:solidFill>
                <a:latin typeface="+mj-lt"/>
              </a:defRPr>
            </a:lvl1pPr>
          </a:lstStyle>
          <a:p>
            <a:pPr lvl="0"/>
            <a:r>
              <a:rPr lang="en-US"/>
              <a:t>Click to edit Subhead</a:t>
            </a:r>
          </a:p>
        </p:txBody>
      </p:sp>
      <p:sp>
        <p:nvSpPr>
          <p:cNvPr id="26" name="Text Placeholder 6">
            <a:extLst>
              <a:ext uri="{FF2B5EF4-FFF2-40B4-BE49-F238E27FC236}">
                <a16:creationId xmlns:a16="http://schemas.microsoft.com/office/drawing/2014/main" id="{71A04C69-EC92-81B2-FCD5-39464C669BEB}"/>
              </a:ext>
            </a:extLst>
          </p:cNvPr>
          <p:cNvSpPr>
            <a:spLocks noGrp="1"/>
          </p:cNvSpPr>
          <p:nvPr>
            <p:ph type="body" sz="quarter" idx="16" hasCustomPrompt="1"/>
          </p:nvPr>
        </p:nvSpPr>
        <p:spPr>
          <a:xfrm>
            <a:off x="7938544" y="1433916"/>
            <a:ext cx="3319462" cy="339561"/>
          </a:xfrm>
        </p:spPr>
        <p:txBody>
          <a:bodyPr>
            <a:noAutofit/>
          </a:bodyPr>
          <a:lstStyle>
            <a:lvl1pPr marL="0" indent="0" algn="ctr" fontAlgn="t">
              <a:spcBef>
                <a:spcPts val="0"/>
              </a:spcBef>
              <a:buFontTx/>
              <a:buNone/>
              <a:defRPr sz="1800" b="1" baseline="0">
                <a:solidFill>
                  <a:schemeClr val="tx1"/>
                </a:solidFill>
                <a:latin typeface="+mj-lt"/>
              </a:defRPr>
            </a:lvl1pPr>
          </a:lstStyle>
          <a:p>
            <a:pPr lvl="0"/>
            <a:r>
              <a:rPr lang="en-US"/>
              <a:t>Click to edit Subhead</a:t>
            </a:r>
          </a:p>
        </p:txBody>
      </p:sp>
      <p:sp>
        <p:nvSpPr>
          <p:cNvPr id="30" name="Text Placeholder 3">
            <a:extLst>
              <a:ext uri="{FF2B5EF4-FFF2-40B4-BE49-F238E27FC236}">
                <a16:creationId xmlns:a16="http://schemas.microsoft.com/office/drawing/2014/main" id="{AE5BF8CB-9477-F598-75C4-6F35D608B35B}"/>
              </a:ext>
            </a:extLst>
          </p:cNvPr>
          <p:cNvSpPr>
            <a:spLocks noGrp="1"/>
          </p:cNvSpPr>
          <p:nvPr>
            <p:ph type="body" sz="half" idx="2" hasCustomPrompt="1"/>
          </p:nvPr>
        </p:nvSpPr>
        <p:spPr>
          <a:xfrm>
            <a:off x="1101684" y="2040670"/>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1" name="Text Placeholder 3">
            <a:extLst>
              <a:ext uri="{FF2B5EF4-FFF2-40B4-BE49-F238E27FC236}">
                <a16:creationId xmlns:a16="http://schemas.microsoft.com/office/drawing/2014/main" id="{AE6CE746-1703-63A8-BBD4-546AD104E27E}"/>
              </a:ext>
            </a:extLst>
          </p:cNvPr>
          <p:cNvSpPr>
            <a:spLocks noGrp="1"/>
          </p:cNvSpPr>
          <p:nvPr>
            <p:ph type="body" sz="half" idx="24" hasCustomPrompt="1"/>
          </p:nvPr>
        </p:nvSpPr>
        <p:spPr>
          <a:xfrm>
            <a:off x="4604880" y="2065258"/>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sp>
        <p:nvSpPr>
          <p:cNvPr id="33" name="Picture Placeholder 10">
            <a:extLst>
              <a:ext uri="{FF2B5EF4-FFF2-40B4-BE49-F238E27FC236}">
                <a16:creationId xmlns:a16="http://schemas.microsoft.com/office/drawing/2014/main" id="{53952BA5-2190-5106-0EBD-DA1D15EFBB9D}"/>
              </a:ext>
            </a:extLst>
          </p:cNvPr>
          <p:cNvSpPr>
            <a:spLocks noGrp="1"/>
          </p:cNvSpPr>
          <p:nvPr>
            <p:ph type="pic" sz="quarter" idx="12"/>
          </p:nvPr>
        </p:nvSpPr>
        <p:spPr>
          <a:xfrm>
            <a:off x="1101684" y="4045822"/>
            <a:ext cx="2951163" cy="1555750"/>
          </a:xfrm>
        </p:spPr>
        <p:txBody>
          <a:bodyPr/>
          <a:lstStyle>
            <a:lvl1pPr marL="0" indent="0">
              <a:buNone/>
              <a:defRPr/>
            </a:lvl1pPr>
          </a:lstStyle>
          <a:p>
            <a:r>
              <a:rPr lang="en-US"/>
              <a:t>Click icon to add picture</a:t>
            </a:r>
          </a:p>
        </p:txBody>
      </p:sp>
      <p:sp>
        <p:nvSpPr>
          <p:cNvPr id="34" name="Picture Placeholder 10">
            <a:extLst>
              <a:ext uri="{FF2B5EF4-FFF2-40B4-BE49-F238E27FC236}">
                <a16:creationId xmlns:a16="http://schemas.microsoft.com/office/drawing/2014/main" id="{835FE666-CADC-4DB4-80A4-BFD9823DE051}"/>
              </a:ext>
            </a:extLst>
          </p:cNvPr>
          <p:cNvSpPr>
            <a:spLocks noGrp="1"/>
          </p:cNvSpPr>
          <p:nvPr>
            <p:ph type="pic" sz="quarter" idx="15"/>
          </p:nvPr>
        </p:nvSpPr>
        <p:spPr>
          <a:xfrm>
            <a:off x="4619462" y="4045822"/>
            <a:ext cx="2951163" cy="1555750"/>
          </a:xfrm>
        </p:spPr>
        <p:txBody>
          <a:bodyPr/>
          <a:lstStyle>
            <a:lvl1pPr marL="0" indent="0">
              <a:buNone/>
              <a:defRPr/>
            </a:lvl1pPr>
          </a:lstStyle>
          <a:p>
            <a:r>
              <a:rPr lang="en-US"/>
              <a:t>Click icon to add picture</a:t>
            </a:r>
          </a:p>
        </p:txBody>
      </p:sp>
      <p:sp>
        <p:nvSpPr>
          <p:cNvPr id="35" name="Picture Placeholder 10">
            <a:extLst>
              <a:ext uri="{FF2B5EF4-FFF2-40B4-BE49-F238E27FC236}">
                <a16:creationId xmlns:a16="http://schemas.microsoft.com/office/drawing/2014/main" id="{AECA5017-0E7C-4957-02B2-65FA6C1F6E5F}"/>
              </a:ext>
            </a:extLst>
          </p:cNvPr>
          <p:cNvSpPr>
            <a:spLocks noGrp="1"/>
          </p:cNvSpPr>
          <p:nvPr>
            <p:ph type="pic" sz="quarter" idx="18"/>
          </p:nvPr>
        </p:nvSpPr>
        <p:spPr>
          <a:xfrm>
            <a:off x="8136981" y="4043272"/>
            <a:ext cx="2951163" cy="1555750"/>
          </a:xfrm>
        </p:spPr>
        <p:txBody>
          <a:bodyPr/>
          <a:lstStyle>
            <a:lvl1pPr marL="0" indent="0">
              <a:buNone/>
              <a:defRPr b="1"/>
            </a:lvl1pPr>
          </a:lstStyle>
          <a:p>
            <a:r>
              <a:rPr lang="en-US"/>
              <a:t>Click icon to add picture</a:t>
            </a:r>
          </a:p>
        </p:txBody>
      </p:sp>
      <p:sp>
        <p:nvSpPr>
          <p:cNvPr id="36" name="Text Placeholder 3">
            <a:extLst>
              <a:ext uri="{FF2B5EF4-FFF2-40B4-BE49-F238E27FC236}">
                <a16:creationId xmlns:a16="http://schemas.microsoft.com/office/drawing/2014/main" id="{9F4CE92C-83FA-CA44-69CB-E6229E144199}"/>
              </a:ext>
            </a:extLst>
          </p:cNvPr>
          <p:cNvSpPr>
            <a:spLocks noGrp="1"/>
          </p:cNvSpPr>
          <p:nvPr>
            <p:ph type="body" sz="half" idx="25" hasCustomPrompt="1"/>
          </p:nvPr>
        </p:nvSpPr>
        <p:spPr>
          <a:xfrm>
            <a:off x="8129414" y="2071424"/>
            <a:ext cx="2951163" cy="1691333"/>
          </a:xfrm>
        </p:spPr>
        <p:txBody>
          <a:bodyPr>
            <a:normAutofit/>
          </a:bodyPr>
          <a:lstStyle>
            <a:lvl1pPr marL="0" indent="0">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body copy.</a:t>
            </a:r>
          </a:p>
        </p:txBody>
      </p:sp>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59CB0B28-EB34-B935-AE4A-7CE9E4336910}"/>
              </a:ext>
            </a:extLst>
          </p:cNvPr>
          <p:cNvSpPr>
            <a:spLocks noGrp="1"/>
          </p:cNvSpPr>
          <p:nvPr>
            <p:ph type="sldNum" sz="quarter" idx="2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8389466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 5 Color Blocks">
    <p:spTree>
      <p:nvGrpSpPr>
        <p:cNvPr id="1" name=""/>
        <p:cNvGrpSpPr/>
        <p:nvPr/>
      </p:nvGrpSpPr>
      <p:grpSpPr>
        <a:xfrm>
          <a:off x="0" y="0"/>
          <a:ext cx="0" cy="0"/>
          <a:chOff x="0" y="0"/>
          <a:chExt cx="0" cy="0"/>
        </a:xfrm>
      </p:grpSpPr>
      <p:pic>
        <p:nvPicPr>
          <p:cNvPr id="39" name="Purdue Logo" descr="Purdue Logo">
            <a:extLst>
              <a:ext uri="{FF2B5EF4-FFF2-40B4-BE49-F238E27FC236}">
                <a16:creationId xmlns:a16="http://schemas.microsoft.com/office/drawing/2014/main" id="{28B0C093-6F71-44D4-5731-9A086B7811BD}"/>
              </a:ext>
            </a:extLst>
          </p:cNvPr>
          <p:cNvPicPr>
            <a:picLocks noChangeAspect="1"/>
          </p:cNvPicPr>
          <p:nvPr userDrawn="1"/>
        </p:nvPicPr>
        <p:blipFill>
          <a:blip r:embed="rId2"/>
          <a:stretch>
            <a:fillRect/>
          </a:stretch>
        </p:blipFill>
        <p:spPr>
          <a:xfrm>
            <a:off x="446314" y="6227781"/>
            <a:ext cx="1803190" cy="322767"/>
          </a:xfrm>
          <a:prstGeom prst="rect">
            <a:avLst/>
          </a:prstGeom>
        </p:spPr>
      </p:pic>
      <p:sp>
        <p:nvSpPr>
          <p:cNvPr id="40" name="Title 39">
            <a:extLst>
              <a:ext uri="{FF2B5EF4-FFF2-40B4-BE49-F238E27FC236}">
                <a16:creationId xmlns:a16="http://schemas.microsoft.com/office/drawing/2014/main" id="{2CAB310C-9DF2-C217-7A37-81705800EBE5}"/>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C979A34A-6A6B-FC98-1EC8-8347FAB1A48F}"/>
              </a:ext>
            </a:extLst>
          </p:cNvPr>
          <p:cNvSpPr/>
          <p:nvPr userDrawn="1"/>
        </p:nvSpPr>
        <p:spPr>
          <a:xfrm>
            <a:off x="1008584" y="1660596"/>
            <a:ext cx="1918020" cy="436418"/>
          </a:xfrm>
          <a:prstGeom prst="rect">
            <a:avLst/>
          </a:prstGeom>
          <a:solidFill>
            <a:schemeClr val="tx2"/>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7" name="Rectangle 6">
            <a:extLst>
              <a:ext uri="{FF2B5EF4-FFF2-40B4-BE49-F238E27FC236}">
                <a16:creationId xmlns:a16="http://schemas.microsoft.com/office/drawing/2014/main" id="{3C3F2A76-73C1-7478-1C52-F70D9B50BC0A}"/>
              </a:ext>
            </a:extLst>
          </p:cNvPr>
          <p:cNvSpPr/>
          <p:nvPr userDrawn="1"/>
        </p:nvSpPr>
        <p:spPr>
          <a:xfrm>
            <a:off x="1011339" y="2160555"/>
            <a:ext cx="1915265" cy="323350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19" name="Rectangle 18">
            <a:extLst>
              <a:ext uri="{FF2B5EF4-FFF2-40B4-BE49-F238E27FC236}">
                <a16:creationId xmlns:a16="http://schemas.microsoft.com/office/drawing/2014/main" id="{3B6525D0-8078-E003-46A7-FFCB83C221E0}"/>
              </a:ext>
            </a:extLst>
          </p:cNvPr>
          <p:cNvSpPr/>
          <p:nvPr userDrawn="1"/>
        </p:nvSpPr>
        <p:spPr>
          <a:xfrm>
            <a:off x="3045437" y="1660596"/>
            <a:ext cx="1918020" cy="436418"/>
          </a:xfrm>
          <a:prstGeom prst="rect">
            <a:avLst/>
          </a:prstGeom>
          <a:solidFill>
            <a:schemeClr val="accent1">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0" name="Rectangle 19">
            <a:extLst>
              <a:ext uri="{FF2B5EF4-FFF2-40B4-BE49-F238E27FC236}">
                <a16:creationId xmlns:a16="http://schemas.microsoft.com/office/drawing/2014/main" id="{AE6AD059-9160-4AE4-0F86-92FB0AAD082C}"/>
              </a:ext>
            </a:extLst>
          </p:cNvPr>
          <p:cNvSpPr/>
          <p:nvPr userDrawn="1"/>
        </p:nvSpPr>
        <p:spPr>
          <a:xfrm>
            <a:off x="3048192" y="2160555"/>
            <a:ext cx="1915265" cy="323350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1" name="Rectangle 20">
            <a:extLst>
              <a:ext uri="{FF2B5EF4-FFF2-40B4-BE49-F238E27FC236}">
                <a16:creationId xmlns:a16="http://schemas.microsoft.com/office/drawing/2014/main" id="{E0F701C0-7A2F-0B95-E95C-07302A14CA56}"/>
              </a:ext>
            </a:extLst>
          </p:cNvPr>
          <p:cNvSpPr/>
          <p:nvPr userDrawn="1"/>
        </p:nvSpPr>
        <p:spPr>
          <a:xfrm>
            <a:off x="5082290" y="1660596"/>
            <a:ext cx="1918020" cy="436418"/>
          </a:xfrm>
          <a:prstGeom prst="rect">
            <a:avLst/>
          </a:prstGeom>
          <a:solidFill>
            <a:schemeClr val="bg2">
              <a:lumMod val="75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3" name="Rectangle 22">
            <a:extLst>
              <a:ext uri="{FF2B5EF4-FFF2-40B4-BE49-F238E27FC236}">
                <a16:creationId xmlns:a16="http://schemas.microsoft.com/office/drawing/2014/main" id="{AD786ED8-9187-C7FB-F774-CE52A2971FFD}"/>
              </a:ext>
            </a:extLst>
          </p:cNvPr>
          <p:cNvSpPr/>
          <p:nvPr userDrawn="1"/>
        </p:nvSpPr>
        <p:spPr>
          <a:xfrm>
            <a:off x="5085045" y="2160555"/>
            <a:ext cx="1915265" cy="323350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4" name="Rectangle 23">
            <a:extLst>
              <a:ext uri="{FF2B5EF4-FFF2-40B4-BE49-F238E27FC236}">
                <a16:creationId xmlns:a16="http://schemas.microsoft.com/office/drawing/2014/main" id="{9A6F5635-02F3-829F-B778-4A766D8D4A2D}"/>
              </a:ext>
            </a:extLst>
          </p:cNvPr>
          <p:cNvSpPr/>
          <p:nvPr userDrawn="1"/>
        </p:nvSpPr>
        <p:spPr>
          <a:xfrm>
            <a:off x="7119143" y="1660596"/>
            <a:ext cx="1918020" cy="436418"/>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5" name="Rectangle 24">
            <a:extLst>
              <a:ext uri="{FF2B5EF4-FFF2-40B4-BE49-F238E27FC236}">
                <a16:creationId xmlns:a16="http://schemas.microsoft.com/office/drawing/2014/main" id="{3CBD6A50-2E1C-FDDB-2F9B-D9101B8535C5}"/>
              </a:ext>
            </a:extLst>
          </p:cNvPr>
          <p:cNvSpPr/>
          <p:nvPr userDrawn="1"/>
        </p:nvSpPr>
        <p:spPr>
          <a:xfrm>
            <a:off x="7121898" y="2160555"/>
            <a:ext cx="1915265" cy="323350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27" name="Rectangle 26">
            <a:extLst>
              <a:ext uri="{FF2B5EF4-FFF2-40B4-BE49-F238E27FC236}">
                <a16:creationId xmlns:a16="http://schemas.microsoft.com/office/drawing/2014/main" id="{B239B4FF-413F-3DBC-C6E4-087C951C5464}"/>
              </a:ext>
            </a:extLst>
          </p:cNvPr>
          <p:cNvSpPr/>
          <p:nvPr userDrawn="1"/>
        </p:nvSpPr>
        <p:spPr>
          <a:xfrm>
            <a:off x="9155998" y="1660596"/>
            <a:ext cx="1918020" cy="436418"/>
          </a:xfrm>
          <a:prstGeom prst="rect">
            <a:avLst/>
          </a:prstGeom>
          <a:solidFill>
            <a:schemeClr val="tx2">
              <a:lumMod val="60000"/>
              <a:lumOff val="4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algn="ctr"/>
            <a:endParaRPr lang="de-DE" sz="1100">
              <a:solidFill>
                <a:schemeClr val="bg1"/>
              </a:solidFill>
              <a:latin typeface="Franklin Gothic Medium" panose="020B0603020102020204" pitchFamily="34" charset="0"/>
            </a:endParaRPr>
          </a:p>
        </p:txBody>
      </p:sp>
      <p:sp>
        <p:nvSpPr>
          <p:cNvPr id="28" name="Rectangle 27">
            <a:extLst>
              <a:ext uri="{FF2B5EF4-FFF2-40B4-BE49-F238E27FC236}">
                <a16:creationId xmlns:a16="http://schemas.microsoft.com/office/drawing/2014/main" id="{8CB8434E-9F38-4592-327E-51A570C73E09}"/>
              </a:ext>
            </a:extLst>
          </p:cNvPr>
          <p:cNvSpPr/>
          <p:nvPr userDrawn="1"/>
        </p:nvSpPr>
        <p:spPr>
          <a:xfrm>
            <a:off x="9158753" y="2160555"/>
            <a:ext cx="1915265" cy="323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1000"/>
              </a:spcAft>
              <a:buClr>
                <a:schemeClr val="tx1">
                  <a:lumMod val="50000"/>
                  <a:lumOff val="50000"/>
                </a:schemeClr>
              </a:buClr>
              <a:buSzTx/>
              <a:buFontTx/>
              <a:buNone/>
              <a:tabLst/>
              <a:defRPr/>
            </a:pPr>
            <a:endParaRPr lang="en-GB" sz="1200" kern="0">
              <a:solidFill>
                <a:sysClr val="windowText" lastClr="000000"/>
              </a:solidFill>
              <a:latin typeface="Franklin Gothic Book" panose="020B0503020102020204" pitchFamily="34" charset="0"/>
              <a:cs typeface="Calibri Light" panose="020F0302020204030204" pitchFamily="34" charset="0"/>
            </a:endParaRPr>
          </a:p>
        </p:txBody>
      </p:sp>
      <p:sp>
        <p:nvSpPr>
          <p:cNvPr id="44" name="Text Placeholder 6">
            <a:extLst>
              <a:ext uri="{FF2B5EF4-FFF2-40B4-BE49-F238E27FC236}">
                <a16:creationId xmlns:a16="http://schemas.microsoft.com/office/drawing/2014/main" id="{1BA8130D-B7F2-9815-5056-6F334D4BBAEF}"/>
              </a:ext>
            </a:extLst>
          </p:cNvPr>
          <p:cNvSpPr>
            <a:spLocks noGrp="1"/>
          </p:cNvSpPr>
          <p:nvPr>
            <p:ph type="body" sz="quarter" idx="10" hasCustomPrompt="1"/>
          </p:nvPr>
        </p:nvSpPr>
        <p:spPr>
          <a:xfrm>
            <a:off x="1008584" y="1783909"/>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5" name="Text Placeholder 6">
            <a:extLst>
              <a:ext uri="{FF2B5EF4-FFF2-40B4-BE49-F238E27FC236}">
                <a16:creationId xmlns:a16="http://schemas.microsoft.com/office/drawing/2014/main" id="{A41A66E4-0B84-E1FB-88CD-3E0E6E80C49D}"/>
              </a:ext>
            </a:extLst>
          </p:cNvPr>
          <p:cNvSpPr>
            <a:spLocks noGrp="1"/>
          </p:cNvSpPr>
          <p:nvPr>
            <p:ph type="body" sz="quarter" idx="28" hasCustomPrompt="1"/>
          </p:nvPr>
        </p:nvSpPr>
        <p:spPr>
          <a:xfrm>
            <a:off x="3045438"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6" name="Text Placeholder 6">
            <a:extLst>
              <a:ext uri="{FF2B5EF4-FFF2-40B4-BE49-F238E27FC236}">
                <a16:creationId xmlns:a16="http://schemas.microsoft.com/office/drawing/2014/main" id="{235E5CE7-3D80-1BB5-DACD-8A63CA927E9A}"/>
              </a:ext>
            </a:extLst>
          </p:cNvPr>
          <p:cNvSpPr>
            <a:spLocks noGrp="1"/>
          </p:cNvSpPr>
          <p:nvPr>
            <p:ph type="body" sz="quarter" idx="29" hasCustomPrompt="1"/>
          </p:nvPr>
        </p:nvSpPr>
        <p:spPr>
          <a:xfrm>
            <a:off x="5082291"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7" name="Text Placeholder 6">
            <a:extLst>
              <a:ext uri="{FF2B5EF4-FFF2-40B4-BE49-F238E27FC236}">
                <a16:creationId xmlns:a16="http://schemas.microsoft.com/office/drawing/2014/main" id="{685C02D4-EA4F-4962-D397-F6439EC5C6E9}"/>
              </a:ext>
            </a:extLst>
          </p:cNvPr>
          <p:cNvSpPr>
            <a:spLocks noGrp="1"/>
          </p:cNvSpPr>
          <p:nvPr>
            <p:ph type="body" sz="quarter" idx="30" hasCustomPrompt="1"/>
          </p:nvPr>
        </p:nvSpPr>
        <p:spPr>
          <a:xfrm>
            <a:off x="7119145" y="1768552"/>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8" name="Text Placeholder 6">
            <a:extLst>
              <a:ext uri="{FF2B5EF4-FFF2-40B4-BE49-F238E27FC236}">
                <a16:creationId xmlns:a16="http://schemas.microsoft.com/office/drawing/2014/main" id="{1F46F0A7-55C4-6BAE-BCB0-157A86C91997}"/>
              </a:ext>
            </a:extLst>
          </p:cNvPr>
          <p:cNvSpPr>
            <a:spLocks noGrp="1"/>
          </p:cNvSpPr>
          <p:nvPr>
            <p:ph type="body" sz="quarter" idx="31" hasCustomPrompt="1"/>
          </p:nvPr>
        </p:nvSpPr>
        <p:spPr>
          <a:xfrm>
            <a:off x="9156000" y="1770870"/>
            <a:ext cx="1918018" cy="220506"/>
          </a:xfrm>
        </p:spPr>
        <p:txBody>
          <a:bodyPr>
            <a:noAutofit/>
          </a:bodyPr>
          <a:lstStyle>
            <a:lvl1pPr marL="0" indent="0" algn="ctr" fontAlgn="t">
              <a:spcBef>
                <a:spcPts val="0"/>
              </a:spcBef>
              <a:buFontTx/>
              <a:buNone/>
              <a:defRPr sz="1200" baseline="0">
                <a:solidFill>
                  <a:schemeClr val="bg1"/>
                </a:solidFill>
                <a:latin typeface="+mj-lt"/>
              </a:defRPr>
            </a:lvl1pPr>
          </a:lstStyle>
          <a:p>
            <a:pPr lvl="0"/>
            <a:r>
              <a:rPr lang="en-US"/>
              <a:t>Click to edit Subhead</a:t>
            </a:r>
          </a:p>
        </p:txBody>
      </p:sp>
      <p:sp>
        <p:nvSpPr>
          <p:cNvPr id="49" name="Text Placeholder 3">
            <a:extLst>
              <a:ext uri="{FF2B5EF4-FFF2-40B4-BE49-F238E27FC236}">
                <a16:creationId xmlns:a16="http://schemas.microsoft.com/office/drawing/2014/main" id="{9E69C3F7-0A3A-FAC2-6540-8BB750E9AA4C}"/>
              </a:ext>
            </a:extLst>
          </p:cNvPr>
          <p:cNvSpPr>
            <a:spLocks noGrp="1"/>
          </p:cNvSpPr>
          <p:nvPr>
            <p:ph type="body" sz="half" idx="2"/>
          </p:nvPr>
        </p:nvSpPr>
        <p:spPr>
          <a:xfrm>
            <a:off x="1117982"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0" name="Text Placeholder 3">
            <a:extLst>
              <a:ext uri="{FF2B5EF4-FFF2-40B4-BE49-F238E27FC236}">
                <a16:creationId xmlns:a16="http://schemas.microsoft.com/office/drawing/2014/main" id="{040CB427-2320-1A81-037C-6D83BCA5B36F}"/>
              </a:ext>
            </a:extLst>
          </p:cNvPr>
          <p:cNvSpPr>
            <a:spLocks noGrp="1"/>
          </p:cNvSpPr>
          <p:nvPr>
            <p:ph type="body" sz="half" idx="32"/>
          </p:nvPr>
        </p:nvSpPr>
        <p:spPr>
          <a:xfrm>
            <a:off x="3175312" y="2299864"/>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1" name="Text Placeholder 3">
            <a:extLst>
              <a:ext uri="{FF2B5EF4-FFF2-40B4-BE49-F238E27FC236}">
                <a16:creationId xmlns:a16="http://schemas.microsoft.com/office/drawing/2014/main" id="{3144BCA8-7BD5-8323-CDAB-E5362D78AA68}"/>
              </a:ext>
            </a:extLst>
          </p:cNvPr>
          <p:cNvSpPr>
            <a:spLocks noGrp="1"/>
          </p:cNvSpPr>
          <p:nvPr>
            <p:ph type="body" sz="half" idx="33"/>
          </p:nvPr>
        </p:nvSpPr>
        <p:spPr>
          <a:xfrm>
            <a:off x="5212165"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2" name="Text Placeholder 3">
            <a:extLst>
              <a:ext uri="{FF2B5EF4-FFF2-40B4-BE49-F238E27FC236}">
                <a16:creationId xmlns:a16="http://schemas.microsoft.com/office/drawing/2014/main" id="{82EC0719-39BA-B2AB-F29D-3C947DC78925}"/>
              </a:ext>
            </a:extLst>
          </p:cNvPr>
          <p:cNvSpPr>
            <a:spLocks noGrp="1"/>
          </p:cNvSpPr>
          <p:nvPr>
            <p:ph type="body" sz="half" idx="34"/>
          </p:nvPr>
        </p:nvSpPr>
        <p:spPr>
          <a:xfrm>
            <a:off x="7249018" y="2298292"/>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3" name="Text Placeholder 3">
            <a:extLst>
              <a:ext uri="{FF2B5EF4-FFF2-40B4-BE49-F238E27FC236}">
                <a16:creationId xmlns:a16="http://schemas.microsoft.com/office/drawing/2014/main" id="{B939ED29-1A95-3771-8E52-C1F99F848ABD}"/>
              </a:ext>
            </a:extLst>
          </p:cNvPr>
          <p:cNvSpPr>
            <a:spLocks noGrp="1"/>
          </p:cNvSpPr>
          <p:nvPr>
            <p:ph type="body" sz="half" idx="35"/>
          </p:nvPr>
        </p:nvSpPr>
        <p:spPr>
          <a:xfrm>
            <a:off x="9285873" y="2312717"/>
            <a:ext cx="1658269" cy="2958028"/>
          </a:xfrm>
        </p:spPr>
        <p:txBody>
          <a:bodyPr>
            <a:normAutofit/>
          </a:bodyPr>
          <a:lstStyle>
            <a:lvl1pPr marL="0" indent="0">
              <a:buNone/>
              <a:defRPr sz="1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4" name="Text Placeholder 13">
            <a:extLst>
              <a:ext uri="{FF2B5EF4-FFF2-40B4-BE49-F238E27FC236}">
                <a16:creationId xmlns:a16="http://schemas.microsoft.com/office/drawing/2014/main" id="{F45DEB53-8B0A-80C6-DDED-B72344235087}"/>
              </a:ext>
            </a:extLst>
          </p:cNvPr>
          <p:cNvSpPr>
            <a:spLocks noGrp="1"/>
          </p:cNvSpPr>
          <p:nvPr>
            <p:ph type="body" sz="quarter" idx="15" hasCustomPrompt="1"/>
          </p:nvPr>
        </p:nvSpPr>
        <p:spPr>
          <a:xfrm>
            <a:off x="457200" y="954291"/>
            <a:ext cx="11277600" cy="365760"/>
          </a:xfrm>
        </p:spPr>
        <p:txBody>
          <a:bodyPr>
            <a:noAutofit/>
          </a:bodyPr>
          <a:lstStyle>
            <a:lvl1pPr marL="0" indent="0" algn="l">
              <a:buNone/>
              <a:defRPr sz="2200" baseline="0">
                <a:solidFill>
                  <a:schemeClr val="accent4">
                    <a:lumMod val="65000"/>
                  </a:schemeClr>
                </a:solidFill>
                <a:latin typeface="Franklin Gothic Medium Cond" panose="020B0606030402020204" pitchFamily="34" charset="0"/>
              </a:defRPr>
            </a:lvl1pPr>
          </a:lstStyle>
          <a:p>
            <a:pPr lvl="0"/>
            <a:r>
              <a:rPr lang="en-US"/>
              <a:t>Click to add subhead</a:t>
            </a:r>
          </a:p>
        </p:txBody>
      </p:sp>
      <p:sp>
        <p:nvSpPr>
          <p:cNvPr id="3" name="Slide Number Placeholder 2">
            <a:extLst>
              <a:ext uri="{FF2B5EF4-FFF2-40B4-BE49-F238E27FC236}">
                <a16:creationId xmlns:a16="http://schemas.microsoft.com/office/drawing/2014/main" id="{CF0AFDB1-12D2-1D31-D510-3BCAF0C50B2B}"/>
              </a:ext>
            </a:extLst>
          </p:cNvPr>
          <p:cNvSpPr>
            <a:spLocks noGrp="1"/>
          </p:cNvSpPr>
          <p:nvPr>
            <p:ph type="sldNum" sz="quarter" idx="36"/>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347540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with Caption - Black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4"/>
            <a:ext cx="6581614" cy="6867524"/>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944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p:nvPr>
        </p:nvSpPr>
        <p:spPr>
          <a:xfrm>
            <a:off x="1142005" y="891153"/>
            <a:ext cx="3932237" cy="1600200"/>
          </a:xfrm>
        </p:spPr>
        <p:txBody>
          <a:bodyPr anchor="b"/>
          <a:lstStyle>
            <a:lvl1pPr>
              <a:defRPr sz="320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8B7745F7-8908-BBA2-2D4D-7A215D38DF70}"/>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15463748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with Caption - White Diagonal">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C36684E-7DEE-F47A-FA01-89E8EC8104A0}"/>
              </a:ext>
            </a:extLst>
          </p:cNvPr>
          <p:cNvSpPr>
            <a:spLocks noGrp="1"/>
          </p:cNvSpPr>
          <p:nvPr>
            <p:ph type="pic" sz="quarter" idx="11"/>
          </p:nvPr>
        </p:nvSpPr>
        <p:spPr>
          <a:xfrm>
            <a:off x="5610386" y="-9525"/>
            <a:ext cx="6581614" cy="6892463"/>
          </a:xfrm>
          <a:ln>
            <a:noFill/>
          </a:ln>
        </p:spPr>
        <p:txBody>
          <a:bodyPr/>
          <a:lstStyle/>
          <a:p>
            <a:r>
              <a:rPr lang="en-US"/>
              <a:t>Click icon to add picture</a:t>
            </a:r>
          </a:p>
        </p:txBody>
      </p:sp>
      <p:sp>
        <p:nvSpPr>
          <p:cNvPr id="5" name="Rectangle 4">
            <a:extLst>
              <a:ext uri="{FF2B5EF4-FFF2-40B4-BE49-F238E27FC236}">
                <a16:creationId xmlns:a16="http://schemas.microsoft.com/office/drawing/2014/main" id="{3500C207-AC1E-087B-DE95-A55BC82CAF9A}"/>
              </a:ext>
            </a:extLst>
          </p:cNvPr>
          <p:cNvSpPr/>
          <p:nvPr userDrawn="1"/>
        </p:nvSpPr>
        <p:spPr>
          <a:xfrm>
            <a:off x="0" y="0"/>
            <a:ext cx="7284203" cy="6882938"/>
          </a:xfrm>
          <a:custGeom>
            <a:avLst/>
            <a:gdLst>
              <a:gd name="connsiteX0" fmla="*/ 0 w 7284203"/>
              <a:gd name="connsiteY0" fmla="*/ 0 h 6867440"/>
              <a:gd name="connsiteX1" fmla="*/ 7284203 w 7284203"/>
              <a:gd name="connsiteY1" fmla="*/ 0 h 6867440"/>
              <a:gd name="connsiteX2" fmla="*/ 7284203 w 7284203"/>
              <a:gd name="connsiteY2" fmla="*/ 6867440 h 6867440"/>
              <a:gd name="connsiteX3" fmla="*/ 0 w 7284203"/>
              <a:gd name="connsiteY3" fmla="*/ 6867440 h 6867440"/>
              <a:gd name="connsiteX4" fmla="*/ 0 w 7284203"/>
              <a:gd name="connsiteY4" fmla="*/ 0 h 6867440"/>
              <a:gd name="connsiteX0" fmla="*/ 0 w 7284203"/>
              <a:gd name="connsiteY0" fmla="*/ 0 h 6867440"/>
              <a:gd name="connsiteX1" fmla="*/ 7284203 w 7284203"/>
              <a:gd name="connsiteY1" fmla="*/ 0 h 6867440"/>
              <a:gd name="connsiteX2" fmla="*/ 5114441 w 7284203"/>
              <a:gd name="connsiteY2" fmla="*/ 6867440 h 6867440"/>
              <a:gd name="connsiteX3" fmla="*/ 0 w 7284203"/>
              <a:gd name="connsiteY3" fmla="*/ 6867440 h 6867440"/>
              <a:gd name="connsiteX4" fmla="*/ 0 w 7284203"/>
              <a:gd name="connsiteY4" fmla="*/ 0 h 6867440"/>
              <a:gd name="connsiteX0" fmla="*/ 0 w 7284203"/>
              <a:gd name="connsiteY0" fmla="*/ 0 h 6882938"/>
              <a:gd name="connsiteX1" fmla="*/ 7284203 w 7284203"/>
              <a:gd name="connsiteY1" fmla="*/ 0 h 6882938"/>
              <a:gd name="connsiteX2" fmla="*/ 5610386 w 7284203"/>
              <a:gd name="connsiteY2" fmla="*/ 6882938 h 6882938"/>
              <a:gd name="connsiteX3" fmla="*/ 0 w 7284203"/>
              <a:gd name="connsiteY3" fmla="*/ 6867440 h 6882938"/>
              <a:gd name="connsiteX4" fmla="*/ 0 w 7284203"/>
              <a:gd name="connsiteY4" fmla="*/ 0 h 688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4203" h="6882938">
                <a:moveTo>
                  <a:pt x="0" y="0"/>
                </a:moveTo>
                <a:lnTo>
                  <a:pt x="7284203" y="0"/>
                </a:lnTo>
                <a:lnTo>
                  <a:pt x="5610386" y="6882938"/>
                </a:lnTo>
                <a:lnTo>
                  <a:pt x="0" y="6867440"/>
                </a:lnTo>
                <a:lnTo>
                  <a:pt x="0" y="0"/>
                </a:lnTo>
                <a:close/>
              </a:path>
            </a:pathLst>
          </a:cu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B2696218-EA6F-DE53-DF14-6383AEA46217}"/>
              </a:ext>
            </a:extLst>
          </p:cNvPr>
          <p:cNvSpPr>
            <a:spLocks noGrp="1"/>
          </p:cNvSpPr>
          <p:nvPr>
            <p:ph type="title" hasCustomPrompt="1"/>
          </p:nvPr>
        </p:nvSpPr>
        <p:spPr>
          <a:xfrm>
            <a:off x="1142005" y="891153"/>
            <a:ext cx="3932237" cy="1600200"/>
          </a:xfrm>
        </p:spPr>
        <p:txBody>
          <a:bodyPr anchor="b"/>
          <a:lstStyle>
            <a:lvl1pPr>
              <a:defRPr sz="3200">
                <a:solidFill>
                  <a:schemeClr val="tx1"/>
                </a:solidFill>
              </a:defRPr>
            </a:lvl1pPr>
          </a:lstStyle>
          <a:p>
            <a:r>
              <a:rPr lang="en-US"/>
              <a:t>Click to add title</a:t>
            </a:r>
          </a:p>
        </p:txBody>
      </p:sp>
      <p:sp>
        <p:nvSpPr>
          <p:cNvPr id="12" name="Text Placeholder 3">
            <a:extLst>
              <a:ext uri="{FF2B5EF4-FFF2-40B4-BE49-F238E27FC236}">
                <a16:creationId xmlns:a16="http://schemas.microsoft.com/office/drawing/2014/main" id="{4B620EBE-30BB-D534-67D3-D8578AA6839B}"/>
              </a:ext>
            </a:extLst>
          </p:cNvPr>
          <p:cNvSpPr>
            <a:spLocks noGrp="1"/>
          </p:cNvSpPr>
          <p:nvPr>
            <p:ph type="body" sz="half" idx="2"/>
          </p:nvPr>
        </p:nvSpPr>
        <p:spPr>
          <a:xfrm>
            <a:off x="1142005" y="2491353"/>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Slide Number Placeholder 2">
            <a:extLst>
              <a:ext uri="{FF2B5EF4-FFF2-40B4-BE49-F238E27FC236}">
                <a16:creationId xmlns:a16="http://schemas.microsoft.com/office/drawing/2014/main" id="{4522CF03-CCE7-F9C6-26FF-C319D40925FC}"/>
              </a:ext>
            </a:extLst>
          </p:cNvPr>
          <p:cNvSpPr>
            <a:spLocks noGrp="1"/>
          </p:cNvSpPr>
          <p:nvPr>
            <p:ph type="sldNum" sz="quarter" idx="12"/>
          </p:nvPr>
        </p:nvSpPr>
        <p:spPr/>
        <p:txBody>
          <a:bodyPr/>
          <a:lstStyle/>
          <a:p>
            <a:fld id="{3086EA1D-707D-B54C-8FFB-433BD1A27D0B}" type="slidenum">
              <a:rPr lang="en-US" smtClean="0"/>
              <a:pPr/>
              <a:t>‹#›</a:t>
            </a:fld>
            <a:endParaRPr lang="en-US"/>
          </a:p>
        </p:txBody>
      </p:sp>
    </p:spTree>
    <p:extLst>
      <p:ext uri="{BB962C8B-B14F-4D97-AF65-F5344CB8AC3E}">
        <p14:creationId xmlns:p14="http://schemas.microsoft.com/office/powerpoint/2010/main" val="3941502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sp>
        <p:nvSpPr>
          <p:cNvPr id="6" name="Triangle 5">
            <a:extLst>
              <a:ext uri="{FF2B5EF4-FFF2-40B4-BE49-F238E27FC236}">
                <a16:creationId xmlns:a16="http://schemas.microsoft.com/office/drawing/2014/main" id="{47BD40D6-A6F9-8B8C-560F-0C7A97097E8F}"/>
              </a:ext>
            </a:extLst>
          </p:cNvPr>
          <p:cNvSpPr/>
          <p:nvPr userDrawn="1"/>
        </p:nvSpPr>
        <p:spPr>
          <a:xfrm>
            <a:off x="9954706" y="-9439"/>
            <a:ext cx="2246721" cy="6867440"/>
          </a:xfrm>
          <a:custGeom>
            <a:avLst/>
            <a:gdLst>
              <a:gd name="connsiteX0" fmla="*/ 0 w 2243579"/>
              <a:gd name="connsiteY0" fmla="*/ 0 h 6881568"/>
              <a:gd name="connsiteX1" fmla="*/ 2243579 w 2243579"/>
              <a:gd name="connsiteY1" fmla="*/ 0 h 6881568"/>
              <a:gd name="connsiteX2" fmla="*/ 2243579 w 2243579"/>
              <a:gd name="connsiteY2" fmla="*/ 6881568 h 6881568"/>
              <a:gd name="connsiteX3" fmla="*/ 0 w 2243579"/>
              <a:gd name="connsiteY3" fmla="*/ 6881568 h 6881568"/>
              <a:gd name="connsiteX4" fmla="*/ 0 w 2243579"/>
              <a:gd name="connsiteY4" fmla="*/ 0 h 6881568"/>
              <a:gd name="connsiteX0" fmla="*/ 1300899 w 2243579"/>
              <a:gd name="connsiteY0" fmla="*/ 565608 h 6881568"/>
              <a:gd name="connsiteX1" fmla="*/ 2243579 w 2243579"/>
              <a:gd name="connsiteY1" fmla="*/ 0 h 6881568"/>
              <a:gd name="connsiteX2" fmla="*/ 2243579 w 2243579"/>
              <a:gd name="connsiteY2" fmla="*/ 6881568 h 6881568"/>
              <a:gd name="connsiteX3" fmla="*/ 0 w 2243579"/>
              <a:gd name="connsiteY3" fmla="*/ 6881568 h 6881568"/>
              <a:gd name="connsiteX4" fmla="*/ 1300899 w 2243579"/>
              <a:gd name="connsiteY4" fmla="*/ 565608 h 6881568"/>
              <a:gd name="connsiteX0" fmla="*/ 1602557 w 2243579"/>
              <a:gd name="connsiteY0" fmla="*/ 18854 h 6881568"/>
              <a:gd name="connsiteX1" fmla="*/ 2243579 w 2243579"/>
              <a:gd name="connsiteY1" fmla="*/ 0 h 6881568"/>
              <a:gd name="connsiteX2" fmla="*/ 2243579 w 2243579"/>
              <a:gd name="connsiteY2" fmla="*/ 6881568 h 6881568"/>
              <a:gd name="connsiteX3" fmla="*/ 0 w 2243579"/>
              <a:gd name="connsiteY3" fmla="*/ 6881568 h 6881568"/>
              <a:gd name="connsiteX4" fmla="*/ 1602557 w 2243579"/>
              <a:gd name="connsiteY4" fmla="*/ 18854 h 6881568"/>
              <a:gd name="connsiteX0" fmla="*/ 1319753 w 1960775"/>
              <a:gd name="connsiteY0" fmla="*/ 18854 h 6881568"/>
              <a:gd name="connsiteX1" fmla="*/ 1960775 w 1960775"/>
              <a:gd name="connsiteY1" fmla="*/ 0 h 6881568"/>
              <a:gd name="connsiteX2" fmla="*/ 1960775 w 1960775"/>
              <a:gd name="connsiteY2" fmla="*/ 6881568 h 6881568"/>
              <a:gd name="connsiteX3" fmla="*/ 0 w 1960775"/>
              <a:gd name="connsiteY3" fmla="*/ 6806154 h 6881568"/>
              <a:gd name="connsiteX4" fmla="*/ 1319753 w 1960775"/>
              <a:gd name="connsiteY4" fmla="*/ 18854 h 6881568"/>
              <a:gd name="connsiteX0" fmla="*/ 1593130 w 2234152"/>
              <a:gd name="connsiteY0" fmla="*/ 18854 h 6881569"/>
              <a:gd name="connsiteX1" fmla="*/ 2234152 w 2234152"/>
              <a:gd name="connsiteY1" fmla="*/ 0 h 6881569"/>
              <a:gd name="connsiteX2" fmla="*/ 2234152 w 2234152"/>
              <a:gd name="connsiteY2" fmla="*/ 6881568 h 6881569"/>
              <a:gd name="connsiteX3" fmla="*/ 0 w 2234152"/>
              <a:gd name="connsiteY3" fmla="*/ 6881569 h 6881569"/>
              <a:gd name="connsiteX4" fmla="*/ 1593130 w 2234152"/>
              <a:gd name="connsiteY4" fmla="*/ 18854 h 6881569"/>
              <a:gd name="connsiteX0" fmla="*/ 1583717 w 2234152"/>
              <a:gd name="connsiteY0" fmla="*/ 9420 h 6881569"/>
              <a:gd name="connsiteX1" fmla="*/ 2234152 w 2234152"/>
              <a:gd name="connsiteY1" fmla="*/ 0 h 6881569"/>
              <a:gd name="connsiteX2" fmla="*/ 2234152 w 2234152"/>
              <a:gd name="connsiteY2" fmla="*/ 6881568 h 6881569"/>
              <a:gd name="connsiteX3" fmla="*/ 0 w 2234152"/>
              <a:gd name="connsiteY3" fmla="*/ 6881569 h 6881569"/>
              <a:gd name="connsiteX4" fmla="*/ 1583717 w 2234152"/>
              <a:gd name="connsiteY4" fmla="*/ 9420 h 6881569"/>
              <a:gd name="connsiteX0" fmla="*/ 1583717 w 2243566"/>
              <a:gd name="connsiteY0" fmla="*/ 0 h 6872149"/>
              <a:gd name="connsiteX1" fmla="*/ 2243566 w 2243566"/>
              <a:gd name="connsiteY1" fmla="*/ 12 h 6872149"/>
              <a:gd name="connsiteX2" fmla="*/ 2234152 w 2243566"/>
              <a:gd name="connsiteY2" fmla="*/ 6872148 h 6872149"/>
              <a:gd name="connsiteX3" fmla="*/ 0 w 2243566"/>
              <a:gd name="connsiteY3" fmla="*/ 6872149 h 6872149"/>
              <a:gd name="connsiteX4" fmla="*/ 1583717 w 2243566"/>
              <a:gd name="connsiteY4" fmla="*/ 0 h 6872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566" h="6872149">
                <a:moveTo>
                  <a:pt x="1583717" y="0"/>
                </a:moveTo>
                <a:lnTo>
                  <a:pt x="2243566" y="12"/>
                </a:lnTo>
                <a:lnTo>
                  <a:pt x="2234152" y="6872148"/>
                </a:lnTo>
                <a:lnTo>
                  <a:pt x="0" y="6872149"/>
                </a:lnTo>
                <a:lnTo>
                  <a:pt x="1583717" y="0"/>
                </a:lnTo>
                <a:close/>
              </a:path>
            </a:pathLst>
          </a:custGeom>
          <a:solidFill>
            <a:srgbClr val="CFB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1870E27-202E-F717-3FB6-D69451DF1391}"/>
              </a:ext>
            </a:extLst>
          </p:cNvPr>
          <p:cNvSpPr>
            <a:spLocks noGrp="1"/>
          </p:cNvSpPr>
          <p:nvPr>
            <p:ph type="title" hasCustomPrompt="1"/>
          </p:nvPr>
        </p:nvSpPr>
        <p:spPr>
          <a:xfrm>
            <a:off x="805070" y="2466280"/>
            <a:ext cx="7981645" cy="719757"/>
          </a:xfrm>
        </p:spPr>
        <p:txBody>
          <a:bodyPr>
            <a:noAutofit/>
          </a:bodyPr>
          <a:lstStyle>
            <a:lvl1pPr>
              <a:defRPr sz="9600" cap="none">
                <a:solidFill>
                  <a:schemeClr val="bg1"/>
                </a:solidFill>
              </a:defRPr>
            </a:lvl1pPr>
          </a:lstStyle>
          <a:p>
            <a:r>
              <a:rPr lang="en-US"/>
              <a:t>THANK YOU</a:t>
            </a:r>
          </a:p>
        </p:txBody>
      </p:sp>
      <p:sp>
        <p:nvSpPr>
          <p:cNvPr id="9" name="Text Placeholder 8">
            <a:extLst>
              <a:ext uri="{FF2B5EF4-FFF2-40B4-BE49-F238E27FC236}">
                <a16:creationId xmlns:a16="http://schemas.microsoft.com/office/drawing/2014/main" id="{3F3E966E-ACAB-E285-70D0-66AC08DF1386}"/>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bg2"/>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pic>
        <p:nvPicPr>
          <p:cNvPr id="8" name="Purdue Logo" descr="Purdue Logo">
            <a:extLst>
              <a:ext uri="{FF2B5EF4-FFF2-40B4-BE49-F238E27FC236}">
                <a16:creationId xmlns:a16="http://schemas.microsoft.com/office/drawing/2014/main" id="{D1A65555-63A8-D3C1-AA71-F25B3071BDC0}"/>
              </a:ext>
            </a:extLst>
          </p:cNvPr>
          <p:cNvPicPr>
            <a:picLocks noChangeAspect="1"/>
          </p:cNvPicPr>
          <p:nvPr userDrawn="1"/>
        </p:nvPicPr>
        <p:blipFill>
          <a:blip r:embed="rId3"/>
          <a:stretch>
            <a:fillRect/>
          </a:stretch>
        </p:blipFill>
        <p:spPr>
          <a:xfrm>
            <a:off x="805070" y="5739119"/>
            <a:ext cx="2709200" cy="484939"/>
          </a:xfrm>
          <a:prstGeom prst="rect">
            <a:avLst/>
          </a:prstGeom>
        </p:spPr>
      </p:pic>
    </p:spTree>
    <p:extLst>
      <p:ext uri="{BB962C8B-B14F-4D97-AF65-F5344CB8AC3E}">
        <p14:creationId xmlns:p14="http://schemas.microsoft.com/office/powerpoint/2010/main" val="7036539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Slide - Gold">
    <p:bg>
      <p:bgPr>
        <a:solidFill>
          <a:schemeClr val="accent1"/>
        </a:solidFill>
        <a:effectLst/>
      </p:bgPr>
    </p:bg>
    <p:spTree>
      <p:nvGrpSpPr>
        <p:cNvPr id="1" name=""/>
        <p:cNvGrpSpPr/>
        <p:nvPr/>
      </p:nvGrpSpPr>
      <p:grpSpPr>
        <a:xfrm>
          <a:off x="0" y="0"/>
          <a:ext cx="0" cy="0"/>
          <a:chOff x="0" y="0"/>
          <a:chExt cx="0" cy="0"/>
        </a:xfrm>
      </p:grpSpPr>
      <p:pic>
        <p:nvPicPr>
          <p:cNvPr id="2" name="Black Triangle">
            <a:extLst>
              <a:ext uri="{FF2B5EF4-FFF2-40B4-BE49-F238E27FC236}">
                <a16:creationId xmlns:a16="http://schemas.microsoft.com/office/drawing/2014/main" id="{E6FF8326-7C7F-B6EE-5081-7AD19B61BF99}"/>
              </a:ext>
            </a:extLst>
          </p:cNvPr>
          <p:cNvPicPr>
            <a:picLocks noChangeAspect="1"/>
          </p:cNvPicPr>
          <p:nvPr userDrawn="1"/>
        </p:nvPicPr>
        <p:blipFill>
          <a:blip r:embed="rId2"/>
          <a:stretch>
            <a:fillRect/>
          </a:stretch>
        </p:blipFill>
        <p:spPr>
          <a:xfrm>
            <a:off x="9956800" y="0"/>
            <a:ext cx="2235200" cy="6858000"/>
          </a:xfrm>
          <a:prstGeom prst="rect">
            <a:avLst/>
          </a:prstGeom>
          <a:noFill/>
        </p:spPr>
      </p:pic>
      <p:pic>
        <p:nvPicPr>
          <p:cNvPr id="4" name="Purdue Logo" descr="Purdue Logo">
            <a:extLst>
              <a:ext uri="{FF2B5EF4-FFF2-40B4-BE49-F238E27FC236}">
                <a16:creationId xmlns:a16="http://schemas.microsoft.com/office/drawing/2014/main" id="{BA4B2908-555F-78CD-D5EA-D087520FF3FF}"/>
              </a:ext>
            </a:extLst>
          </p:cNvPr>
          <p:cNvPicPr>
            <a:picLocks noChangeAspect="1"/>
          </p:cNvPicPr>
          <p:nvPr userDrawn="1"/>
        </p:nvPicPr>
        <p:blipFill>
          <a:blip r:embed="rId3"/>
          <a:stretch>
            <a:fillRect/>
          </a:stretch>
        </p:blipFill>
        <p:spPr>
          <a:xfrm>
            <a:off x="1034143" y="5756156"/>
            <a:ext cx="2709200" cy="484940"/>
          </a:xfrm>
          <a:prstGeom prst="rect">
            <a:avLst/>
          </a:prstGeom>
        </p:spPr>
      </p:pic>
      <p:sp>
        <p:nvSpPr>
          <p:cNvPr id="3" name="Title 6">
            <a:extLst>
              <a:ext uri="{FF2B5EF4-FFF2-40B4-BE49-F238E27FC236}">
                <a16:creationId xmlns:a16="http://schemas.microsoft.com/office/drawing/2014/main" id="{1648B145-A545-0D6D-AFF0-0F715C90759F}"/>
              </a:ext>
            </a:extLst>
          </p:cNvPr>
          <p:cNvSpPr>
            <a:spLocks noGrp="1"/>
          </p:cNvSpPr>
          <p:nvPr>
            <p:ph type="title" hasCustomPrompt="1"/>
          </p:nvPr>
        </p:nvSpPr>
        <p:spPr>
          <a:xfrm>
            <a:off x="805070" y="2466280"/>
            <a:ext cx="7981645" cy="719757"/>
          </a:xfrm>
        </p:spPr>
        <p:txBody>
          <a:bodyPr>
            <a:noAutofit/>
          </a:bodyPr>
          <a:lstStyle>
            <a:lvl1pPr>
              <a:defRPr sz="9600" cap="none">
                <a:solidFill>
                  <a:schemeClr val="tx1"/>
                </a:solidFill>
              </a:defRPr>
            </a:lvl1pPr>
          </a:lstStyle>
          <a:p>
            <a:r>
              <a:rPr lang="en-US"/>
              <a:t>THANK YOU</a:t>
            </a:r>
          </a:p>
        </p:txBody>
      </p:sp>
      <p:sp>
        <p:nvSpPr>
          <p:cNvPr id="5" name="Text Placeholder 8">
            <a:extLst>
              <a:ext uri="{FF2B5EF4-FFF2-40B4-BE49-F238E27FC236}">
                <a16:creationId xmlns:a16="http://schemas.microsoft.com/office/drawing/2014/main" id="{E3D40940-377F-6BBC-02CB-083B672BF56B}"/>
              </a:ext>
            </a:extLst>
          </p:cNvPr>
          <p:cNvSpPr>
            <a:spLocks noGrp="1"/>
          </p:cNvSpPr>
          <p:nvPr>
            <p:ph type="body" sz="quarter" idx="10" hasCustomPrompt="1"/>
          </p:nvPr>
        </p:nvSpPr>
        <p:spPr>
          <a:xfrm>
            <a:off x="924339" y="3434010"/>
            <a:ext cx="7874567" cy="449263"/>
          </a:xfrm>
        </p:spPr>
        <p:txBody>
          <a:bodyPr>
            <a:normAutofit/>
          </a:bodyPr>
          <a:lstStyle>
            <a:lvl1pPr marL="0" indent="0">
              <a:buFontTx/>
              <a:buNone/>
              <a:defRPr sz="1800">
                <a:solidFill>
                  <a:schemeClr val="tx1"/>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add contact info</a:t>
            </a:r>
          </a:p>
        </p:txBody>
      </p:sp>
    </p:spTree>
    <p:extLst>
      <p:ext uri="{BB962C8B-B14F-4D97-AF65-F5344CB8AC3E}">
        <p14:creationId xmlns:p14="http://schemas.microsoft.com/office/powerpoint/2010/main" val="16180253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6F511-4BB1-8FCF-B630-9563E4C1B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FB3A88-DCA2-D6AE-B898-93AD91E034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BF0D11-7DA3-CF14-2D26-277DCCA1AA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31AB45-F46C-5FF2-CACC-44C15E0A1641}"/>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6" name="Footer Placeholder 5">
            <a:extLst>
              <a:ext uri="{FF2B5EF4-FFF2-40B4-BE49-F238E27FC236}">
                <a16:creationId xmlns:a16="http://schemas.microsoft.com/office/drawing/2014/main" id="{B3411032-BF1E-7732-8039-BFD87C15EE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63850-5ACA-51D5-5E18-7C614F736EC0}"/>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1307238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CCF-EB96-6AA2-F4F6-8FDCA21295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FAC3D4-BA15-3F37-1D49-549B0761B2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689904-F290-26A6-E823-82D02A210F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BB16A6-C496-0813-F3D8-07BB0DD051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C649BF-188A-C495-3FEF-D4D890E65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C1AC2F-E3F9-2C22-7BA2-6466DC32F29B}"/>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8" name="Footer Placeholder 7">
            <a:extLst>
              <a:ext uri="{FF2B5EF4-FFF2-40B4-BE49-F238E27FC236}">
                <a16:creationId xmlns:a16="http://schemas.microsoft.com/office/drawing/2014/main" id="{C4113142-5CFB-CF57-557A-3622CDEA55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02AA2-05F7-C67B-4FFB-1C7FF1C0D507}"/>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2118613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2CCF-2D35-7641-F838-3D90307554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D6824F-1AA6-7B1E-C8E6-9F715EBDF962}"/>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4" name="Footer Placeholder 3">
            <a:extLst>
              <a:ext uri="{FF2B5EF4-FFF2-40B4-BE49-F238E27FC236}">
                <a16:creationId xmlns:a16="http://schemas.microsoft.com/office/drawing/2014/main" id="{15102713-B1E7-E60E-DE37-D593DF6FD6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B6EABA-731E-85DD-C3E3-AF941F296C47}"/>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7432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7FB463-979F-7873-CAF7-AE0913D69DE6}"/>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3" name="Footer Placeholder 2">
            <a:extLst>
              <a:ext uri="{FF2B5EF4-FFF2-40B4-BE49-F238E27FC236}">
                <a16:creationId xmlns:a16="http://schemas.microsoft.com/office/drawing/2014/main" id="{14614B60-5306-EBA2-60B6-15655FCFF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FF81D0-34E2-7796-0691-60D97D6B646F}"/>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431323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A6234-6077-34FA-8BD9-5A985DB66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E4EB2F-5DF8-579F-70DB-281F9F6DB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1934A3-2BD8-A3EB-7BC2-3A61D6382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736B8-91E8-B766-C785-47673648D776}"/>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6" name="Footer Placeholder 5">
            <a:extLst>
              <a:ext uri="{FF2B5EF4-FFF2-40B4-BE49-F238E27FC236}">
                <a16:creationId xmlns:a16="http://schemas.microsoft.com/office/drawing/2014/main" id="{A8D4E6BF-CA8A-7180-1ADE-90AD435EB5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720BC-CCEE-14A9-A8D9-8EF5C7C1BD33}"/>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266479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4E5FE-4F68-4838-C3C2-A86BE3B5B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502564-E89C-BB9C-F310-362DD658B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DF1265-F5E7-01DA-7C18-95C30EDE2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0BCAD-3E83-2522-4434-B700979DE46D}"/>
              </a:ext>
            </a:extLst>
          </p:cNvPr>
          <p:cNvSpPr>
            <a:spLocks noGrp="1"/>
          </p:cNvSpPr>
          <p:nvPr>
            <p:ph type="dt" sz="half" idx="10"/>
          </p:nvPr>
        </p:nvSpPr>
        <p:spPr/>
        <p:txBody>
          <a:bodyPr/>
          <a:lstStyle/>
          <a:p>
            <a:fld id="{D76CECA8-486B-2947-B0BD-7E84DE64C50D}" type="datetimeFigureOut">
              <a:rPr lang="en-US" smtClean="0"/>
              <a:t>2/20/2024</a:t>
            </a:fld>
            <a:endParaRPr lang="en-US"/>
          </a:p>
        </p:txBody>
      </p:sp>
      <p:sp>
        <p:nvSpPr>
          <p:cNvPr id="6" name="Footer Placeholder 5">
            <a:extLst>
              <a:ext uri="{FF2B5EF4-FFF2-40B4-BE49-F238E27FC236}">
                <a16:creationId xmlns:a16="http://schemas.microsoft.com/office/drawing/2014/main" id="{E86AA074-D822-2BC0-6502-F6B33244C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B57635-5848-0092-35DF-9B9E9DEB6675}"/>
              </a:ext>
            </a:extLst>
          </p:cNvPr>
          <p:cNvSpPr>
            <a:spLocks noGrp="1"/>
          </p:cNvSpPr>
          <p:nvPr>
            <p:ph type="sldNum" sz="quarter" idx="12"/>
          </p:nvPr>
        </p:nvSpPr>
        <p:spPr/>
        <p:txBody>
          <a:bodyPr/>
          <a:lstStyle/>
          <a:p>
            <a:fld id="{867748F3-47BA-B54C-9B13-76062B574BFD}" type="slidenum">
              <a:rPr lang="en-US" smtClean="0"/>
              <a:t>‹#›</a:t>
            </a:fld>
            <a:endParaRPr lang="en-US"/>
          </a:p>
        </p:txBody>
      </p:sp>
    </p:spTree>
    <p:extLst>
      <p:ext uri="{BB962C8B-B14F-4D97-AF65-F5344CB8AC3E}">
        <p14:creationId xmlns:p14="http://schemas.microsoft.com/office/powerpoint/2010/main" val="21009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C6C81-7AA8-DF0C-B49D-E14032ACB6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77A2FD-0CF1-5D5A-7F0D-BD9422D52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D02A5-69A7-A615-F8D3-900CDF267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76CECA8-486B-2947-B0BD-7E84DE64C50D}" type="datetimeFigureOut">
              <a:rPr lang="en-US" smtClean="0"/>
              <a:t>2/20/2024</a:t>
            </a:fld>
            <a:endParaRPr lang="en-US"/>
          </a:p>
        </p:txBody>
      </p:sp>
      <p:sp>
        <p:nvSpPr>
          <p:cNvPr id="5" name="Footer Placeholder 4">
            <a:extLst>
              <a:ext uri="{FF2B5EF4-FFF2-40B4-BE49-F238E27FC236}">
                <a16:creationId xmlns:a16="http://schemas.microsoft.com/office/drawing/2014/main" id="{C74866CE-846C-F6B1-1B41-AAD171E61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4404BD1-F84B-E2A6-B0C7-1AF8CD58A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7748F3-47BA-B54C-9B13-76062B574BFD}" type="slidenum">
              <a:rPr lang="en-US" smtClean="0"/>
              <a:t>‹#›</a:t>
            </a:fld>
            <a:endParaRPr lang="en-US"/>
          </a:p>
        </p:txBody>
      </p:sp>
    </p:spTree>
    <p:extLst>
      <p:ext uri="{BB962C8B-B14F-4D97-AF65-F5344CB8AC3E}">
        <p14:creationId xmlns:p14="http://schemas.microsoft.com/office/powerpoint/2010/main" val="422286155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51" r:id="rId3"/>
    <p:sldLayoutId id="2147483652" r:id="rId4"/>
    <p:sldLayoutId id="2147483720" r:id="rId5"/>
    <p:sldLayoutId id="2147483654" r:id="rId6"/>
    <p:sldLayoutId id="2147483655" r:id="rId7"/>
    <p:sldLayoutId id="2147483718" r:id="rId8"/>
    <p:sldLayoutId id="2147483719"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AF61CC-58D4-72CE-66CA-BFE87D085DCB}"/>
              </a:ext>
            </a:extLst>
          </p:cNvPr>
          <p:cNvSpPr>
            <a:spLocks noGrp="1"/>
          </p:cNvSpPr>
          <p:nvPr>
            <p:ph type="title"/>
          </p:nvPr>
        </p:nvSpPr>
        <p:spPr>
          <a:xfrm>
            <a:off x="468086" y="385004"/>
            <a:ext cx="11266714" cy="589032"/>
          </a:xfrm>
          <a:prstGeom prst="rect">
            <a:avLst/>
          </a:prstGeom>
        </p:spPr>
        <p:txBody>
          <a:bodyPr vert="horz" lIns="91440" tIns="45720" rIns="91440" bIns="45720" rtlCol="0" anchor="ctr">
            <a:normAutofit/>
          </a:bodyPr>
          <a:lstStyle/>
          <a:p>
            <a:r>
              <a:rPr lang="en-US"/>
              <a:t>Click to edit Master slide title</a:t>
            </a:r>
          </a:p>
        </p:txBody>
      </p:sp>
      <p:sp>
        <p:nvSpPr>
          <p:cNvPr id="3" name="Text Placeholder 2">
            <a:extLst>
              <a:ext uri="{FF2B5EF4-FFF2-40B4-BE49-F238E27FC236}">
                <a16:creationId xmlns:a16="http://schemas.microsoft.com/office/drawing/2014/main" id="{41FD4295-B2CD-F1FF-F99B-B267D1740FB9}"/>
              </a:ext>
            </a:extLst>
          </p:cNvPr>
          <p:cNvSpPr>
            <a:spLocks noGrp="1"/>
          </p:cNvSpPr>
          <p:nvPr>
            <p:ph type="body" idx="1"/>
          </p:nvPr>
        </p:nvSpPr>
        <p:spPr>
          <a:xfrm>
            <a:off x="468086" y="1192696"/>
            <a:ext cx="11266714" cy="48379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F235C51E-B187-34DE-A75E-C3E52E200A52}"/>
              </a:ext>
            </a:extLst>
          </p:cNvPr>
          <p:cNvSpPr>
            <a:spLocks noGrp="1"/>
          </p:cNvSpPr>
          <p:nvPr>
            <p:ph type="sldNum" sz="quarter" idx="4"/>
          </p:nvPr>
        </p:nvSpPr>
        <p:spPr>
          <a:xfrm>
            <a:off x="10634663" y="6290433"/>
            <a:ext cx="110013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EA1D-707D-B54C-8FFB-433BD1A27D0B}" type="slidenum">
              <a:rPr lang="en-US" smtClean="0"/>
              <a:pPr/>
              <a:t>‹#›</a:t>
            </a:fld>
            <a:endParaRPr lang="en-US"/>
          </a:p>
        </p:txBody>
      </p:sp>
    </p:spTree>
    <p:extLst>
      <p:ext uri="{BB962C8B-B14F-4D97-AF65-F5344CB8AC3E}">
        <p14:creationId xmlns:p14="http://schemas.microsoft.com/office/powerpoint/2010/main" val="3825614813"/>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702" r:id="rId3"/>
    <p:sldLayoutId id="2147483708" r:id="rId4"/>
    <p:sldLayoutId id="2147483687" r:id="rId5"/>
    <p:sldLayoutId id="2147483714" r:id="rId6"/>
    <p:sldLayoutId id="2147483688" r:id="rId7"/>
    <p:sldLayoutId id="2147483650" r:id="rId8"/>
    <p:sldLayoutId id="2147483701" r:id="rId9"/>
    <p:sldLayoutId id="2147483711" r:id="rId10"/>
    <p:sldLayoutId id="2147483712" r:id="rId11"/>
    <p:sldLayoutId id="2147483656" r:id="rId12"/>
    <p:sldLayoutId id="2147483657" r:id="rId13"/>
    <p:sldLayoutId id="2147483706" r:id="rId14"/>
    <p:sldLayoutId id="2147483705" r:id="rId15"/>
    <p:sldLayoutId id="2147483707" r:id="rId16"/>
    <p:sldLayoutId id="2147483713" r:id="rId17"/>
    <p:sldLayoutId id="2147483709" r:id="rId18"/>
    <p:sldLayoutId id="2147483710" r:id="rId19"/>
    <p:sldLayoutId id="2147483653" r:id="rId20"/>
    <p:sldLayoutId id="2147483690" r:id="rId21"/>
    <p:sldLayoutId id="2147483704" r:id="rId22"/>
    <p:sldLayoutId id="2147483692" r:id="rId23"/>
    <p:sldLayoutId id="2147483693" r:id="rId24"/>
    <p:sldLayoutId id="2147483691" r:id="rId25"/>
    <p:sldLayoutId id="2147483703" r:id="rId26"/>
  </p:sldLayoutIdLst>
  <p:hf hdr="0" ftr="0" dt="0"/>
  <p:txStyles>
    <p:titleStyle>
      <a:lvl1pPr algn="l" defTabSz="914400" rtl="0" eaLnBrk="1" fontAlgn="t" latinLnBrk="0" hangingPunct="1">
        <a:lnSpc>
          <a:spcPct val="90000"/>
        </a:lnSpc>
        <a:spcBef>
          <a:spcPct val="0"/>
        </a:spcBef>
        <a:buNone/>
        <a:defRPr lang="en-US" sz="4800" b="0" i="1" kern="1200" cap="none" baseline="0" dirty="0">
          <a:solidFill>
            <a:schemeClr val="tx1"/>
          </a:solidFill>
          <a:latin typeface="Franklin Gothic Medium Cond" panose="020B06060304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
        <a:defRPr sz="2000" b="0" i="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
        <a:defRPr sz="1800" b="0" i="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
        <a:defRPr sz="1600" b="0" i="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
        <a:defRPr sz="1500" b="0" i="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jp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6.jp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6.jp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6.jp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6.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6.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9A7-CF48-9701-322A-A0BBD1C2F6CD}"/>
              </a:ext>
            </a:extLst>
          </p:cNvPr>
          <p:cNvSpPr>
            <a:spLocks noGrp="1"/>
          </p:cNvSpPr>
          <p:nvPr>
            <p:ph type="title"/>
          </p:nvPr>
        </p:nvSpPr>
        <p:spPr/>
        <p:txBody>
          <a:bodyPr/>
          <a:lstStyle/>
          <a:p>
            <a:r>
              <a:rPr lang="en-US" dirty="0">
                <a:latin typeface="Franklin Gothic Medium Cond"/>
              </a:rPr>
              <a:t>Walmart Sales Forecasting</a:t>
            </a:r>
            <a:endParaRPr lang="en-US" dirty="0"/>
          </a:p>
        </p:txBody>
      </p:sp>
      <p:sp>
        <p:nvSpPr>
          <p:cNvPr id="3" name="Text Placeholder 2">
            <a:extLst>
              <a:ext uri="{FF2B5EF4-FFF2-40B4-BE49-F238E27FC236}">
                <a16:creationId xmlns:a16="http://schemas.microsoft.com/office/drawing/2014/main" id="{5991BF94-59A9-105F-273E-B29E440F2501}"/>
              </a:ext>
            </a:extLst>
          </p:cNvPr>
          <p:cNvSpPr>
            <a:spLocks noGrp="1"/>
          </p:cNvSpPr>
          <p:nvPr>
            <p:ph type="body" sz="quarter" idx="10"/>
          </p:nvPr>
        </p:nvSpPr>
        <p:spPr>
          <a:xfrm>
            <a:off x="1014883" y="3064767"/>
            <a:ext cx="7763458" cy="449263"/>
          </a:xfrm>
        </p:spPr>
        <p:txBody>
          <a:bodyPr vert="horz" lIns="91440" tIns="45720" rIns="91440" bIns="45720" rtlCol="0" anchor="t">
            <a:noAutofit/>
          </a:bodyPr>
          <a:lstStyle/>
          <a:p>
            <a:r>
              <a:rPr lang="en-US" dirty="0"/>
              <a:t>MGMT 59000-146 – Machine Learning</a:t>
            </a:r>
          </a:p>
        </p:txBody>
      </p:sp>
      <p:sp>
        <p:nvSpPr>
          <p:cNvPr id="4" name="Text Placeholder 3">
            <a:extLst>
              <a:ext uri="{FF2B5EF4-FFF2-40B4-BE49-F238E27FC236}">
                <a16:creationId xmlns:a16="http://schemas.microsoft.com/office/drawing/2014/main" id="{0C218A17-096C-AED1-C745-D58ECF2EFEFF}"/>
              </a:ext>
            </a:extLst>
          </p:cNvPr>
          <p:cNvSpPr>
            <a:spLocks noGrp="1"/>
          </p:cNvSpPr>
          <p:nvPr>
            <p:ph type="body" sz="quarter" idx="11"/>
          </p:nvPr>
        </p:nvSpPr>
        <p:spPr>
          <a:xfrm>
            <a:off x="1014883" y="3542558"/>
            <a:ext cx="7763458" cy="449263"/>
          </a:xfrm>
        </p:spPr>
        <p:txBody>
          <a:bodyPr/>
          <a:lstStyle/>
          <a:p>
            <a:fld id="{FAD8BB1E-87B1-1640-9648-A71604FF880A}" type="datetime1">
              <a:rPr lang="en-US" smtClean="0"/>
              <a:t>2/20/2024</a:t>
            </a:fld>
            <a:endParaRPr lang="en-US"/>
          </a:p>
        </p:txBody>
      </p:sp>
    </p:spTree>
    <p:extLst>
      <p:ext uri="{BB962C8B-B14F-4D97-AF65-F5344CB8AC3E}">
        <p14:creationId xmlns:p14="http://schemas.microsoft.com/office/powerpoint/2010/main" val="4154997097"/>
      </p:ext>
    </p:extLst>
  </p:cSld>
  <p:clrMapOvr>
    <a:masterClrMapping/>
  </p:clrMapOvr>
  <mc:AlternateContent xmlns:mc="http://schemas.openxmlformats.org/markup-compatibility/2006" xmlns:p14="http://schemas.microsoft.com/office/powerpoint/2010/main">
    <mc:Choice Requires="p14">
      <p:transition spd="slow" p14:dur="2000" advTm="5328"/>
    </mc:Choice>
    <mc:Fallback xmlns="">
      <p:transition spd="slow" advTm="532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47B13711-25BA-BAAB-4430-3F8D627A087D}"/>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ABC3C5CB-664B-6336-C63C-D04F691A4BA3}"/>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Descriptive Data Analysis</a:t>
            </a:r>
          </a:p>
        </p:txBody>
      </p:sp>
      <p:pic>
        <p:nvPicPr>
          <p:cNvPr id="3" name="Picture 2">
            <a:extLst>
              <a:ext uri="{FF2B5EF4-FFF2-40B4-BE49-F238E27FC236}">
                <a16:creationId xmlns:a16="http://schemas.microsoft.com/office/drawing/2014/main" id="{4B539118-B94D-E035-4C79-A8BDF0783334}"/>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raphic design of a magnifying glass&#10;&#10;Description automatically generated">
            <a:extLst>
              <a:ext uri="{FF2B5EF4-FFF2-40B4-BE49-F238E27FC236}">
                <a16:creationId xmlns:a16="http://schemas.microsoft.com/office/drawing/2014/main" id="{5B7B7850-9853-6C1F-331E-B38F22E36FA4}"/>
              </a:ext>
            </a:extLst>
          </p:cNvPr>
          <p:cNvPicPr>
            <a:picLocks noChangeAspect="1"/>
          </p:cNvPicPr>
          <p:nvPr/>
        </p:nvPicPr>
        <p:blipFill>
          <a:blip r:embed="rId3"/>
          <a:stretch>
            <a:fillRect/>
          </a:stretch>
        </p:blipFill>
        <p:spPr>
          <a:xfrm>
            <a:off x="0" y="113288"/>
            <a:ext cx="1005840" cy="1005840"/>
          </a:xfrm>
          <a:prstGeom prst="rect">
            <a:avLst/>
          </a:prstGeom>
        </p:spPr>
      </p:pic>
      <p:sp>
        <p:nvSpPr>
          <p:cNvPr id="9" name="TextBox 8">
            <a:extLst>
              <a:ext uri="{FF2B5EF4-FFF2-40B4-BE49-F238E27FC236}">
                <a16:creationId xmlns:a16="http://schemas.microsoft.com/office/drawing/2014/main" id="{954B33C5-BCBB-BE75-BCF9-7318C0E086C1}"/>
              </a:ext>
            </a:extLst>
          </p:cNvPr>
          <p:cNvSpPr txBox="1"/>
          <p:nvPr/>
        </p:nvSpPr>
        <p:spPr>
          <a:xfrm>
            <a:off x="1727200" y="1043157"/>
            <a:ext cx="5704115" cy="369332"/>
          </a:xfrm>
          <a:prstGeom prst="rect">
            <a:avLst/>
          </a:prstGeom>
          <a:noFill/>
        </p:spPr>
        <p:txBody>
          <a:bodyPr wrap="square" rtlCol="0">
            <a:spAutoFit/>
          </a:bodyPr>
          <a:lstStyle/>
          <a:p>
            <a:r>
              <a:rPr lang="en-US" b="1" dirty="0"/>
              <a:t>1. Mean sales of products in the USA</a:t>
            </a:r>
          </a:p>
        </p:txBody>
      </p:sp>
      <p:sp>
        <p:nvSpPr>
          <p:cNvPr id="10" name="TextBox 9">
            <a:extLst>
              <a:ext uri="{FF2B5EF4-FFF2-40B4-BE49-F238E27FC236}">
                <a16:creationId xmlns:a16="http://schemas.microsoft.com/office/drawing/2014/main" id="{52511070-E8FE-6F4D-2C32-A66F244D78B5}"/>
              </a:ext>
            </a:extLst>
          </p:cNvPr>
          <p:cNvSpPr txBox="1"/>
          <p:nvPr/>
        </p:nvSpPr>
        <p:spPr>
          <a:xfrm>
            <a:off x="1846942" y="3018850"/>
            <a:ext cx="5704115" cy="369332"/>
          </a:xfrm>
          <a:prstGeom prst="rect">
            <a:avLst/>
          </a:prstGeom>
          <a:noFill/>
        </p:spPr>
        <p:txBody>
          <a:bodyPr wrap="square" rtlCol="0">
            <a:spAutoFit/>
          </a:bodyPr>
          <a:lstStyle/>
          <a:p>
            <a:r>
              <a:rPr lang="en-US" b="1" dirty="0"/>
              <a:t>2. Sales by Categories</a:t>
            </a:r>
          </a:p>
        </p:txBody>
      </p:sp>
      <p:pic>
        <p:nvPicPr>
          <p:cNvPr id="12" name="Picture 11" descr="A logo of a walmart company&#10;&#10;Description automatically generated">
            <a:extLst>
              <a:ext uri="{FF2B5EF4-FFF2-40B4-BE49-F238E27FC236}">
                <a16:creationId xmlns:a16="http://schemas.microsoft.com/office/drawing/2014/main" id="{CB893E2B-94A4-C9AD-8870-FB8700C4C14D}"/>
              </a:ext>
            </a:extLst>
          </p:cNvPr>
          <p:cNvPicPr>
            <a:picLocks noChangeAspect="1"/>
          </p:cNvPicPr>
          <p:nvPr/>
        </p:nvPicPr>
        <p:blipFill>
          <a:blip r:embed="rId4"/>
          <a:stretch>
            <a:fillRect/>
          </a:stretch>
        </p:blipFill>
        <p:spPr>
          <a:xfrm>
            <a:off x="10946463" y="6231295"/>
            <a:ext cx="1222766" cy="624587"/>
          </a:xfrm>
          <a:prstGeom prst="roundRect">
            <a:avLst/>
          </a:prstGeom>
        </p:spPr>
      </p:pic>
      <p:pic>
        <p:nvPicPr>
          <p:cNvPr id="1026" name="Picture 2">
            <a:extLst>
              <a:ext uri="{FF2B5EF4-FFF2-40B4-BE49-F238E27FC236}">
                <a16:creationId xmlns:a16="http://schemas.microsoft.com/office/drawing/2014/main" id="{01659854-7C0D-85D7-60ED-A48B534406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1510"/>
          <a:stretch/>
        </p:blipFill>
        <p:spPr bwMode="auto">
          <a:xfrm>
            <a:off x="2125434" y="1735003"/>
            <a:ext cx="9252555" cy="9561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AE93E0-9364-ADAC-06E5-0DC0D21841B5}"/>
              </a:ext>
            </a:extLst>
          </p:cNvPr>
          <p:cNvPicPr>
            <a:picLocks noChangeAspect="1"/>
          </p:cNvPicPr>
          <p:nvPr/>
        </p:nvPicPr>
        <p:blipFill>
          <a:blip r:embed="rId6"/>
          <a:stretch>
            <a:fillRect/>
          </a:stretch>
        </p:blipFill>
        <p:spPr>
          <a:xfrm>
            <a:off x="2125434" y="3469819"/>
            <a:ext cx="6807550" cy="3258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7885250"/>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1DFDEBCB-038F-351C-5C3E-63998D5903BC}"/>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58A915AA-49C0-6A2B-AB85-77BB99BFBA3F}"/>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Descriptive Data Analysis</a:t>
            </a:r>
          </a:p>
        </p:txBody>
      </p:sp>
      <p:pic>
        <p:nvPicPr>
          <p:cNvPr id="3" name="Picture 2">
            <a:extLst>
              <a:ext uri="{FF2B5EF4-FFF2-40B4-BE49-F238E27FC236}">
                <a16:creationId xmlns:a16="http://schemas.microsoft.com/office/drawing/2014/main" id="{3CD9F284-0F5F-E8C6-1826-17F98C2E8108}"/>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raphic design of a magnifying glass&#10;&#10;Description automatically generated">
            <a:extLst>
              <a:ext uri="{FF2B5EF4-FFF2-40B4-BE49-F238E27FC236}">
                <a16:creationId xmlns:a16="http://schemas.microsoft.com/office/drawing/2014/main" id="{67734601-8264-D130-D89F-7BD14439381B}"/>
              </a:ext>
            </a:extLst>
          </p:cNvPr>
          <p:cNvPicPr>
            <a:picLocks noChangeAspect="1"/>
          </p:cNvPicPr>
          <p:nvPr/>
        </p:nvPicPr>
        <p:blipFill>
          <a:blip r:embed="rId3"/>
          <a:stretch>
            <a:fillRect/>
          </a:stretch>
        </p:blipFill>
        <p:spPr>
          <a:xfrm>
            <a:off x="0" y="113288"/>
            <a:ext cx="1005840" cy="1005840"/>
          </a:xfrm>
          <a:prstGeom prst="rect">
            <a:avLst/>
          </a:prstGeom>
        </p:spPr>
      </p:pic>
      <p:sp>
        <p:nvSpPr>
          <p:cNvPr id="9" name="TextBox 8">
            <a:extLst>
              <a:ext uri="{FF2B5EF4-FFF2-40B4-BE49-F238E27FC236}">
                <a16:creationId xmlns:a16="http://schemas.microsoft.com/office/drawing/2014/main" id="{3A270D88-B00C-F917-1B99-65D1509C8A53}"/>
              </a:ext>
            </a:extLst>
          </p:cNvPr>
          <p:cNvSpPr txBox="1"/>
          <p:nvPr/>
        </p:nvSpPr>
        <p:spPr>
          <a:xfrm>
            <a:off x="1005840" y="1370399"/>
            <a:ext cx="5704115" cy="369332"/>
          </a:xfrm>
          <a:prstGeom prst="rect">
            <a:avLst/>
          </a:prstGeom>
          <a:noFill/>
        </p:spPr>
        <p:txBody>
          <a:bodyPr wrap="square" rtlCol="0">
            <a:spAutoFit/>
          </a:bodyPr>
          <a:lstStyle/>
          <a:p>
            <a:r>
              <a:rPr lang="en-US" b="1" dirty="0"/>
              <a:t>3. Mean sales by stores</a:t>
            </a:r>
          </a:p>
        </p:txBody>
      </p:sp>
      <p:sp>
        <p:nvSpPr>
          <p:cNvPr id="10" name="TextBox 9">
            <a:extLst>
              <a:ext uri="{FF2B5EF4-FFF2-40B4-BE49-F238E27FC236}">
                <a16:creationId xmlns:a16="http://schemas.microsoft.com/office/drawing/2014/main" id="{A7D75648-618E-4320-1904-8A9F1596E3E3}"/>
              </a:ext>
            </a:extLst>
          </p:cNvPr>
          <p:cNvSpPr txBox="1"/>
          <p:nvPr/>
        </p:nvSpPr>
        <p:spPr>
          <a:xfrm>
            <a:off x="6339306" y="1370399"/>
            <a:ext cx="5704115" cy="369332"/>
          </a:xfrm>
          <a:prstGeom prst="rect">
            <a:avLst/>
          </a:prstGeom>
          <a:noFill/>
        </p:spPr>
        <p:txBody>
          <a:bodyPr wrap="square" rtlCol="0">
            <a:spAutoFit/>
          </a:bodyPr>
          <a:lstStyle/>
          <a:p>
            <a:r>
              <a:rPr lang="en-US" b="1" dirty="0"/>
              <a:t>4. Mean Sales by State</a:t>
            </a:r>
          </a:p>
        </p:txBody>
      </p:sp>
      <p:pic>
        <p:nvPicPr>
          <p:cNvPr id="4" name="Picture 3" descr="A logo of a walmart company&#10;&#10;Description automatically generated">
            <a:extLst>
              <a:ext uri="{FF2B5EF4-FFF2-40B4-BE49-F238E27FC236}">
                <a16:creationId xmlns:a16="http://schemas.microsoft.com/office/drawing/2014/main" id="{20318F0C-423D-462B-464A-9111DAB41EB5}"/>
              </a:ext>
            </a:extLst>
          </p:cNvPr>
          <p:cNvPicPr>
            <a:picLocks noChangeAspect="1"/>
          </p:cNvPicPr>
          <p:nvPr/>
        </p:nvPicPr>
        <p:blipFill>
          <a:blip r:embed="rId4"/>
          <a:stretch>
            <a:fillRect/>
          </a:stretch>
        </p:blipFill>
        <p:spPr>
          <a:xfrm>
            <a:off x="10946463" y="6231295"/>
            <a:ext cx="1222766" cy="624587"/>
          </a:xfrm>
          <a:prstGeom prst="roundRect">
            <a:avLst/>
          </a:prstGeom>
        </p:spPr>
      </p:pic>
      <p:pic>
        <p:nvPicPr>
          <p:cNvPr id="6" name="Picture 5">
            <a:extLst>
              <a:ext uri="{FF2B5EF4-FFF2-40B4-BE49-F238E27FC236}">
                <a16:creationId xmlns:a16="http://schemas.microsoft.com/office/drawing/2014/main" id="{8DD4E3F5-EE01-511A-2D27-D71217454512}"/>
              </a:ext>
            </a:extLst>
          </p:cNvPr>
          <p:cNvPicPr>
            <a:picLocks noChangeAspect="1"/>
          </p:cNvPicPr>
          <p:nvPr/>
        </p:nvPicPr>
        <p:blipFill rotWithShape="1">
          <a:blip r:embed="rId5"/>
          <a:srcRect t="4329" r="5932" b="1030"/>
          <a:stretch/>
        </p:blipFill>
        <p:spPr>
          <a:xfrm>
            <a:off x="6339306" y="1925904"/>
            <a:ext cx="5158427" cy="3297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020630D-2E0E-44B5-7682-D562762B5480}"/>
              </a:ext>
            </a:extLst>
          </p:cNvPr>
          <p:cNvPicPr>
            <a:picLocks noChangeAspect="1"/>
          </p:cNvPicPr>
          <p:nvPr/>
        </p:nvPicPr>
        <p:blipFill rotWithShape="1">
          <a:blip r:embed="rId6"/>
          <a:srcRect l="2197" t="3931" r="2818"/>
          <a:stretch/>
        </p:blipFill>
        <p:spPr>
          <a:xfrm>
            <a:off x="1005840" y="1925905"/>
            <a:ext cx="5181544" cy="3297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3479195"/>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771404DA-C437-0197-665B-200865BC5AEF}"/>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2AE597F1-F957-015E-486F-0C493E8072CC}"/>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Descriptive Data Analysis</a:t>
            </a:r>
          </a:p>
        </p:txBody>
      </p:sp>
      <p:pic>
        <p:nvPicPr>
          <p:cNvPr id="3" name="Picture 2">
            <a:extLst>
              <a:ext uri="{FF2B5EF4-FFF2-40B4-BE49-F238E27FC236}">
                <a16:creationId xmlns:a16="http://schemas.microsoft.com/office/drawing/2014/main" id="{AC0AC722-D0AC-98AE-E5A7-169BD2A87F7C}"/>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raphic design of a magnifying glass&#10;&#10;Description automatically generated">
            <a:extLst>
              <a:ext uri="{FF2B5EF4-FFF2-40B4-BE49-F238E27FC236}">
                <a16:creationId xmlns:a16="http://schemas.microsoft.com/office/drawing/2014/main" id="{0B1EAF45-0218-7EFC-2353-5A4D59FCA722}"/>
              </a:ext>
            </a:extLst>
          </p:cNvPr>
          <p:cNvPicPr>
            <a:picLocks noChangeAspect="1"/>
          </p:cNvPicPr>
          <p:nvPr/>
        </p:nvPicPr>
        <p:blipFill>
          <a:blip r:embed="rId3"/>
          <a:stretch>
            <a:fillRect/>
          </a:stretch>
        </p:blipFill>
        <p:spPr>
          <a:xfrm>
            <a:off x="0" y="113288"/>
            <a:ext cx="1005840" cy="1005840"/>
          </a:xfrm>
          <a:prstGeom prst="rect">
            <a:avLst/>
          </a:prstGeom>
        </p:spPr>
      </p:pic>
      <p:sp>
        <p:nvSpPr>
          <p:cNvPr id="9" name="TextBox 8">
            <a:extLst>
              <a:ext uri="{FF2B5EF4-FFF2-40B4-BE49-F238E27FC236}">
                <a16:creationId xmlns:a16="http://schemas.microsoft.com/office/drawing/2014/main" id="{2AE6D8A2-2704-92FE-84EA-D2027AE32C8D}"/>
              </a:ext>
            </a:extLst>
          </p:cNvPr>
          <p:cNvSpPr txBox="1"/>
          <p:nvPr/>
        </p:nvSpPr>
        <p:spPr>
          <a:xfrm>
            <a:off x="1005841" y="1276012"/>
            <a:ext cx="4709160" cy="377833"/>
          </a:xfrm>
          <a:prstGeom prst="rect">
            <a:avLst/>
          </a:prstGeom>
          <a:noFill/>
        </p:spPr>
        <p:txBody>
          <a:bodyPr wrap="square" rtlCol="0">
            <a:spAutoFit/>
          </a:bodyPr>
          <a:lstStyle/>
          <a:p>
            <a:r>
              <a:rPr lang="en-US" b="1" dirty="0"/>
              <a:t>5. Sales by Event Type</a:t>
            </a:r>
          </a:p>
        </p:txBody>
      </p:sp>
      <p:sp>
        <p:nvSpPr>
          <p:cNvPr id="10" name="TextBox 9">
            <a:extLst>
              <a:ext uri="{FF2B5EF4-FFF2-40B4-BE49-F238E27FC236}">
                <a16:creationId xmlns:a16="http://schemas.microsoft.com/office/drawing/2014/main" id="{991539F8-68F2-F47B-F26F-B81946D22911}"/>
              </a:ext>
            </a:extLst>
          </p:cNvPr>
          <p:cNvSpPr txBox="1"/>
          <p:nvPr/>
        </p:nvSpPr>
        <p:spPr>
          <a:xfrm>
            <a:off x="6096001" y="1306283"/>
            <a:ext cx="3886200" cy="377833"/>
          </a:xfrm>
          <a:prstGeom prst="rect">
            <a:avLst/>
          </a:prstGeom>
          <a:noFill/>
        </p:spPr>
        <p:txBody>
          <a:bodyPr wrap="square" rtlCol="0">
            <a:spAutoFit/>
          </a:bodyPr>
          <a:lstStyle/>
          <a:p>
            <a:r>
              <a:rPr lang="en-US" b="1" dirty="0"/>
              <a:t>6. Month on Month Sales Trend</a:t>
            </a:r>
          </a:p>
        </p:txBody>
      </p:sp>
      <p:pic>
        <p:nvPicPr>
          <p:cNvPr id="4" name="Picture 3" descr="A logo of a walmart company&#10;&#10;Description automatically generated">
            <a:extLst>
              <a:ext uri="{FF2B5EF4-FFF2-40B4-BE49-F238E27FC236}">
                <a16:creationId xmlns:a16="http://schemas.microsoft.com/office/drawing/2014/main" id="{36F98D58-CC57-B3A3-8C96-87917D061BD2}"/>
              </a:ext>
            </a:extLst>
          </p:cNvPr>
          <p:cNvPicPr>
            <a:picLocks noChangeAspect="1"/>
          </p:cNvPicPr>
          <p:nvPr/>
        </p:nvPicPr>
        <p:blipFill>
          <a:blip r:embed="rId4"/>
          <a:stretch>
            <a:fillRect/>
          </a:stretch>
        </p:blipFill>
        <p:spPr>
          <a:xfrm>
            <a:off x="10946463" y="6231295"/>
            <a:ext cx="1222766" cy="624587"/>
          </a:xfrm>
          <a:prstGeom prst="roundRect">
            <a:avLst/>
          </a:prstGeom>
        </p:spPr>
      </p:pic>
      <p:pic>
        <p:nvPicPr>
          <p:cNvPr id="6" name="Picture 5">
            <a:extLst>
              <a:ext uri="{FF2B5EF4-FFF2-40B4-BE49-F238E27FC236}">
                <a16:creationId xmlns:a16="http://schemas.microsoft.com/office/drawing/2014/main" id="{E013A0CB-9C03-6FBB-404B-0CDEC98A57BF}"/>
              </a:ext>
            </a:extLst>
          </p:cNvPr>
          <p:cNvPicPr>
            <a:picLocks noChangeAspect="1"/>
          </p:cNvPicPr>
          <p:nvPr/>
        </p:nvPicPr>
        <p:blipFill>
          <a:blip r:embed="rId5"/>
          <a:stretch>
            <a:fillRect/>
          </a:stretch>
        </p:blipFill>
        <p:spPr>
          <a:xfrm>
            <a:off x="5533131" y="1854570"/>
            <a:ext cx="6449548" cy="3481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2EB18437-D4A7-FE01-06B3-404AD1B38074}"/>
              </a:ext>
            </a:extLst>
          </p:cNvPr>
          <p:cNvPicPr>
            <a:picLocks noChangeAspect="1"/>
          </p:cNvPicPr>
          <p:nvPr/>
        </p:nvPicPr>
        <p:blipFill>
          <a:blip r:embed="rId6"/>
          <a:stretch>
            <a:fillRect/>
          </a:stretch>
        </p:blipFill>
        <p:spPr>
          <a:xfrm>
            <a:off x="209321" y="1854570"/>
            <a:ext cx="5235223" cy="3481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9224060"/>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A4FE9420-13C2-F875-1E8A-B555CD2BA925}"/>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609DAC1B-811D-4815-C317-78A380027FB3}"/>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Descriptive Data Analysis</a:t>
            </a:r>
          </a:p>
        </p:txBody>
      </p:sp>
      <p:pic>
        <p:nvPicPr>
          <p:cNvPr id="3" name="Picture 2">
            <a:extLst>
              <a:ext uri="{FF2B5EF4-FFF2-40B4-BE49-F238E27FC236}">
                <a16:creationId xmlns:a16="http://schemas.microsoft.com/office/drawing/2014/main" id="{CC2FDC7D-78E4-B8BD-54A5-9B5FD55FA13B}"/>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raphic design of a magnifying glass&#10;&#10;Description automatically generated">
            <a:extLst>
              <a:ext uri="{FF2B5EF4-FFF2-40B4-BE49-F238E27FC236}">
                <a16:creationId xmlns:a16="http://schemas.microsoft.com/office/drawing/2014/main" id="{5628FD81-5912-7F04-DC1A-778EFDDE5410}"/>
              </a:ext>
            </a:extLst>
          </p:cNvPr>
          <p:cNvPicPr>
            <a:picLocks noChangeAspect="1"/>
          </p:cNvPicPr>
          <p:nvPr/>
        </p:nvPicPr>
        <p:blipFill>
          <a:blip r:embed="rId3"/>
          <a:stretch>
            <a:fillRect/>
          </a:stretch>
        </p:blipFill>
        <p:spPr>
          <a:xfrm>
            <a:off x="0" y="113288"/>
            <a:ext cx="1005840" cy="1005840"/>
          </a:xfrm>
          <a:prstGeom prst="rect">
            <a:avLst/>
          </a:prstGeom>
        </p:spPr>
      </p:pic>
      <p:sp>
        <p:nvSpPr>
          <p:cNvPr id="9" name="TextBox 8">
            <a:extLst>
              <a:ext uri="{FF2B5EF4-FFF2-40B4-BE49-F238E27FC236}">
                <a16:creationId xmlns:a16="http://schemas.microsoft.com/office/drawing/2014/main" id="{BE11E12F-FECC-A3CF-A630-A20BA3885CE6}"/>
              </a:ext>
            </a:extLst>
          </p:cNvPr>
          <p:cNvSpPr txBox="1"/>
          <p:nvPr/>
        </p:nvSpPr>
        <p:spPr>
          <a:xfrm>
            <a:off x="1005840" y="1256888"/>
            <a:ext cx="5362962" cy="369332"/>
          </a:xfrm>
          <a:prstGeom prst="rect">
            <a:avLst/>
          </a:prstGeom>
          <a:noFill/>
        </p:spPr>
        <p:txBody>
          <a:bodyPr wrap="square" rtlCol="0">
            <a:spAutoFit/>
          </a:bodyPr>
          <a:lstStyle/>
          <a:p>
            <a:r>
              <a:rPr lang="en-US" b="1" dirty="0"/>
              <a:t>7. Sales on Days with and Without SNAP Benefits</a:t>
            </a:r>
          </a:p>
        </p:txBody>
      </p:sp>
      <p:sp>
        <p:nvSpPr>
          <p:cNvPr id="10" name="TextBox 9">
            <a:extLst>
              <a:ext uri="{FF2B5EF4-FFF2-40B4-BE49-F238E27FC236}">
                <a16:creationId xmlns:a16="http://schemas.microsoft.com/office/drawing/2014/main" id="{5BD4E23D-5975-498D-F11E-54A012B131D2}"/>
              </a:ext>
            </a:extLst>
          </p:cNvPr>
          <p:cNvSpPr txBox="1"/>
          <p:nvPr/>
        </p:nvSpPr>
        <p:spPr>
          <a:xfrm>
            <a:off x="6226567" y="1254707"/>
            <a:ext cx="5704115" cy="369332"/>
          </a:xfrm>
          <a:prstGeom prst="rect">
            <a:avLst/>
          </a:prstGeom>
          <a:noFill/>
        </p:spPr>
        <p:txBody>
          <a:bodyPr wrap="square" rtlCol="0">
            <a:spAutoFit/>
          </a:bodyPr>
          <a:lstStyle/>
          <a:p>
            <a:r>
              <a:rPr lang="en-US" b="1" dirty="0"/>
              <a:t>8. Day on Day Sales in the USA</a:t>
            </a:r>
          </a:p>
        </p:txBody>
      </p:sp>
      <p:pic>
        <p:nvPicPr>
          <p:cNvPr id="4" name="Picture 3" descr="A logo of a walmart company&#10;&#10;Description automatically generated">
            <a:extLst>
              <a:ext uri="{FF2B5EF4-FFF2-40B4-BE49-F238E27FC236}">
                <a16:creationId xmlns:a16="http://schemas.microsoft.com/office/drawing/2014/main" id="{2F52DF89-2AE7-5760-2998-15081D334ABD}"/>
              </a:ext>
            </a:extLst>
          </p:cNvPr>
          <p:cNvPicPr>
            <a:picLocks noChangeAspect="1"/>
          </p:cNvPicPr>
          <p:nvPr/>
        </p:nvPicPr>
        <p:blipFill>
          <a:blip r:embed="rId4"/>
          <a:stretch>
            <a:fillRect/>
          </a:stretch>
        </p:blipFill>
        <p:spPr>
          <a:xfrm>
            <a:off x="10946463" y="6231295"/>
            <a:ext cx="1222766" cy="624587"/>
          </a:xfrm>
          <a:prstGeom prst="roundRect">
            <a:avLst/>
          </a:prstGeom>
        </p:spPr>
      </p:pic>
      <p:pic>
        <p:nvPicPr>
          <p:cNvPr id="3074" name="Picture 2">
            <a:extLst>
              <a:ext uri="{FF2B5EF4-FFF2-40B4-BE49-F238E27FC236}">
                <a16:creationId xmlns:a16="http://schemas.microsoft.com/office/drawing/2014/main" id="{4533558F-CFD3-7259-A0C2-E38DF0F9DA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4" t="4715" r="7413"/>
          <a:stretch/>
        </p:blipFill>
        <p:spPr bwMode="auto">
          <a:xfrm>
            <a:off x="6368802" y="1966526"/>
            <a:ext cx="5128931"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9F8552-BDC0-A649-D6B4-2E74E757950F}"/>
              </a:ext>
            </a:extLst>
          </p:cNvPr>
          <p:cNvPicPr>
            <a:picLocks noChangeAspect="1"/>
          </p:cNvPicPr>
          <p:nvPr/>
        </p:nvPicPr>
        <p:blipFill rotWithShape="1">
          <a:blip r:embed="rId6"/>
          <a:srcRect t="4341"/>
          <a:stretch/>
        </p:blipFill>
        <p:spPr>
          <a:xfrm>
            <a:off x="1005840" y="1966526"/>
            <a:ext cx="5137914"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6154586"/>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A1EFD-025B-F653-49E0-9588A7202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5B459-6B9B-57F8-F909-ADD07138C0FB}"/>
              </a:ext>
            </a:extLst>
          </p:cNvPr>
          <p:cNvSpPr>
            <a:spLocks noGrp="1"/>
          </p:cNvSpPr>
          <p:nvPr>
            <p:ph type="title"/>
          </p:nvPr>
        </p:nvSpPr>
        <p:spPr/>
        <p:txBody>
          <a:bodyPr/>
          <a:lstStyle/>
          <a:p>
            <a:r>
              <a:rPr lang="en-US" dirty="0"/>
              <a:t>3. Feature Engineering</a:t>
            </a:r>
            <a:br>
              <a:rPr lang="en-US" sz="5400" kern="1200" dirty="0">
                <a:solidFill>
                  <a:prstClr val="black"/>
                </a:solidFill>
                <a:latin typeface="Aptos" panose="02110004020202020204"/>
                <a:ea typeface="+mn-ea"/>
                <a:cs typeface="+mn-cs"/>
              </a:rPr>
            </a:br>
            <a:endParaRPr lang="en-US" dirty="0"/>
          </a:p>
        </p:txBody>
      </p:sp>
    </p:spTree>
    <p:extLst>
      <p:ext uri="{BB962C8B-B14F-4D97-AF65-F5344CB8AC3E}">
        <p14:creationId xmlns:p14="http://schemas.microsoft.com/office/powerpoint/2010/main" val="637022707"/>
      </p:ext>
    </p:extLst>
  </p:cSld>
  <p:clrMapOvr>
    <a:masterClrMapping/>
  </p:clrMapOvr>
  <mc:AlternateContent xmlns:mc="http://schemas.openxmlformats.org/markup-compatibility/2006" xmlns:p14="http://schemas.microsoft.com/office/powerpoint/2010/main">
    <mc:Choice Requires="p14">
      <p:transition spd="slow" p14:dur="2000" advTm="13657"/>
    </mc:Choice>
    <mc:Fallback xmlns="">
      <p:transition spd="slow" advTm="13657"/>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FA0E665F-ACF4-831B-8FAB-CE01DCDAB5CB}"/>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BB3BC6EA-0D5C-12C8-604D-6396F6194EA2}"/>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Feature Engineering</a:t>
            </a:r>
          </a:p>
        </p:txBody>
      </p:sp>
      <p:pic>
        <p:nvPicPr>
          <p:cNvPr id="3" name="Picture 2">
            <a:extLst>
              <a:ext uri="{FF2B5EF4-FFF2-40B4-BE49-F238E27FC236}">
                <a16:creationId xmlns:a16="http://schemas.microsoft.com/office/drawing/2014/main" id="{BAA8D95E-263E-ABED-4FA2-CCDE1D9E7669}"/>
              </a:ext>
            </a:extLst>
          </p:cNvPr>
          <p:cNvPicPr>
            <a:picLocks noChangeAspect="1"/>
          </p:cNvPicPr>
          <p:nvPr/>
        </p:nvPicPr>
        <p:blipFill>
          <a:blip r:embed="rId2"/>
          <a:stretch>
            <a:fillRect/>
          </a:stretch>
        </p:blipFill>
        <p:spPr>
          <a:xfrm>
            <a:off x="0" y="6276505"/>
            <a:ext cx="1727200" cy="579377"/>
          </a:xfrm>
          <a:prstGeom prst="rect">
            <a:avLst/>
          </a:prstGeom>
        </p:spPr>
      </p:pic>
      <p:sp>
        <p:nvSpPr>
          <p:cNvPr id="5" name="TextBox 4">
            <a:extLst>
              <a:ext uri="{FF2B5EF4-FFF2-40B4-BE49-F238E27FC236}">
                <a16:creationId xmlns:a16="http://schemas.microsoft.com/office/drawing/2014/main" id="{6D19E6D7-CE69-6BA5-8994-C8997ECEC98B}"/>
              </a:ext>
            </a:extLst>
          </p:cNvPr>
          <p:cNvSpPr txBox="1"/>
          <p:nvPr/>
        </p:nvSpPr>
        <p:spPr>
          <a:xfrm>
            <a:off x="1034142" y="1383268"/>
            <a:ext cx="5704115" cy="369332"/>
          </a:xfrm>
          <a:prstGeom prst="rect">
            <a:avLst/>
          </a:prstGeom>
          <a:noFill/>
        </p:spPr>
        <p:txBody>
          <a:bodyPr wrap="square" rtlCol="0">
            <a:spAutoFit/>
          </a:bodyPr>
          <a:lstStyle/>
          <a:p>
            <a:r>
              <a:rPr lang="en-US" b="1" i="1" dirty="0"/>
              <a:t>Before melt:</a:t>
            </a:r>
            <a:endParaRPr lang="en-US" b="1" dirty="0"/>
          </a:p>
        </p:txBody>
      </p:sp>
      <p:sp>
        <p:nvSpPr>
          <p:cNvPr id="47" name="TextBox 46">
            <a:extLst>
              <a:ext uri="{FF2B5EF4-FFF2-40B4-BE49-F238E27FC236}">
                <a16:creationId xmlns:a16="http://schemas.microsoft.com/office/drawing/2014/main" id="{2A41FAE0-7255-7A66-3818-18732318B19C}"/>
              </a:ext>
            </a:extLst>
          </p:cNvPr>
          <p:cNvSpPr txBox="1"/>
          <p:nvPr/>
        </p:nvSpPr>
        <p:spPr>
          <a:xfrm>
            <a:off x="6473372" y="1383268"/>
            <a:ext cx="2855686" cy="369332"/>
          </a:xfrm>
          <a:prstGeom prst="rect">
            <a:avLst/>
          </a:prstGeom>
          <a:noFill/>
        </p:spPr>
        <p:txBody>
          <a:bodyPr wrap="square" rtlCol="0">
            <a:spAutoFit/>
          </a:bodyPr>
          <a:lstStyle/>
          <a:p>
            <a:r>
              <a:rPr lang="en-US" b="1" i="1" dirty="0"/>
              <a:t>After melt:</a:t>
            </a:r>
            <a:endParaRPr lang="en-US" dirty="0"/>
          </a:p>
        </p:txBody>
      </p:sp>
      <p:pic>
        <p:nvPicPr>
          <p:cNvPr id="2" name="Picture 1" descr="A logo of a walmart company&#10;&#10;Description automatically generated">
            <a:extLst>
              <a:ext uri="{FF2B5EF4-FFF2-40B4-BE49-F238E27FC236}">
                <a16:creationId xmlns:a16="http://schemas.microsoft.com/office/drawing/2014/main" id="{317778EB-ECEC-8918-82E9-7AF6D3274C66}"/>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1026" name="Picture 2">
            <a:extLst>
              <a:ext uri="{FF2B5EF4-FFF2-40B4-BE49-F238E27FC236}">
                <a16:creationId xmlns:a16="http://schemas.microsoft.com/office/drawing/2014/main" id="{0A4B6174-814D-E673-8E13-A456230BCF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68" t="4491" r="12625" b="4219"/>
          <a:stretch/>
        </p:blipFill>
        <p:spPr bwMode="auto">
          <a:xfrm>
            <a:off x="1034142" y="1861457"/>
            <a:ext cx="4604657" cy="4220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C5BB0E-C381-7482-0326-CA2148655C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82" t="20472" r="56161"/>
          <a:stretch/>
        </p:blipFill>
        <p:spPr bwMode="auto">
          <a:xfrm>
            <a:off x="6473372" y="1861457"/>
            <a:ext cx="4489698" cy="4220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descr="A logo with a black background&#10;&#10;Description automatically generated">
            <a:extLst>
              <a:ext uri="{FF2B5EF4-FFF2-40B4-BE49-F238E27FC236}">
                <a16:creationId xmlns:a16="http://schemas.microsoft.com/office/drawing/2014/main" id="{D2A081F5-3A99-8ABD-2266-A120A5239534}"/>
              </a:ext>
            </a:extLst>
          </p:cNvPr>
          <p:cNvPicPr>
            <a:picLocks/>
          </p:cNvPicPr>
          <p:nvPr/>
        </p:nvPicPr>
        <p:blipFill rotWithShape="1">
          <a:blip r:embed="rId6"/>
          <a:srcRect t="13334" b="21904"/>
          <a:stretch/>
        </p:blipFill>
        <p:spPr>
          <a:xfrm>
            <a:off x="0" y="106681"/>
            <a:ext cx="1005840" cy="1005840"/>
          </a:xfrm>
          <a:prstGeom prst="rect">
            <a:avLst/>
          </a:prstGeom>
        </p:spPr>
      </p:pic>
    </p:spTree>
    <p:extLst>
      <p:ext uri="{BB962C8B-B14F-4D97-AF65-F5344CB8AC3E}">
        <p14:creationId xmlns:p14="http://schemas.microsoft.com/office/powerpoint/2010/main" val="2078770681"/>
      </p:ext>
    </p:extLst>
  </p:cSld>
  <p:clrMapOvr>
    <a:masterClrMapping/>
  </p:clrMapOvr>
  <mc:AlternateContent xmlns:mc="http://schemas.openxmlformats.org/markup-compatibility/2006" xmlns:p14="http://schemas.microsoft.com/office/powerpoint/2010/main">
    <mc:Choice Requires="p14">
      <p:transition spd="slow" p14:dur="2000" advTm="20751"/>
    </mc:Choice>
    <mc:Fallback xmlns="">
      <p:transition spd="slow" advTm="2075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E8CEFE39-71EA-6DE5-2A11-6B8D51D99AA9}"/>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7CA15666-D8A1-9933-32DD-4C58974BBC5F}"/>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Feature Engineering</a:t>
            </a:r>
          </a:p>
        </p:txBody>
      </p:sp>
      <p:pic>
        <p:nvPicPr>
          <p:cNvPr id="3" name="Picture 2">
            <a:extLst>
              <a:ext uri="{FF2B5EF4-FFF2-40B4-BE49-F238E27FC236}">
                <a16:creationId xmlns:a16="http://schemas.microsoft.com/office/drawing/2014/main" id="{35F03655-6B5E-BBFC-A46F-79B7EB6DAE3D}"/>
              </a:ext>
            </a:extLst>
          </p:cNvPr>
          <p:cNvPicPr>
            <a:picLocks noChangeAspect="1"/>
          </p:cNvPicPr>
          <p:nvPr/>
        </p:nvPicPr>
        <p:blipFill>
          <a:blip r:embed="rId2"/>
          <a:stretch>
            <a:fillRect/>
          </a:stretch>
        </p:blipFill>
        <p:spPr>
          <a:xfrm>
            <a:off x="0" y="6276505"/>
            <a:ext cx="1727200" cy="579377"/>
          </a:xfrm>
          <a:prstGeom prst="rect">
            <a:avLst/>
          </a:prstGeom>
        </p:spPr>
      </p:pic>
      <p:sp>
        <p:nvSpPr>
          <p:cNvPr id="5" name="TextBox 4">
            <a:extLst>
              <a:ext uri="{FF2B5EF4-FFF2-40B4-BE49-F238E27FC236}">
                <a16:creationId xmlns:a16="http://schemas.microsoft.com/office/drawing/2014/main" id="{9201896F-6D69-F879-F64B-221971E08F6F}"/>
              </a:ext>
            </a:extLst>
          </p:cNvPr>
          <p:cNvSpPr txBox="1"/>
          <p:nvPr/>
        </p:nvSpPr>
        <p:spPr>
          <a:xfrm>
            <a:off x="1005840" y="1310641"/>
            <a:ext cx="3701144" cy="369332"/>
          </a:xfrm>
          <a:prstGeom prst="rect">
            <a:avLst/>
          </a:prstGeom>
          <a:noFill/>
        </p:spPr>
        <p:txBody>
          <a:bodyPr wrap="square" rtlCol="0">
            <a:spAutoFit/>
          </a:bodyPr>
          <a:lstStyle/>
          <a:p>
            <a:r>
              <a:rPr lang="en-US" b="1" dirty="0"/>
              <a:t>1. </a:t>
            </a:r>
            <a:r>
              <a:rPr lang="en-US" b="1" dirty="0" err="1"/>
              <a:t>is_high_sale_months</a:t>
            </a:r>
            <a:endParaRPr lang="en-US" b="1" dirty="0"/>
          </a:p>
        </p:txBody>
      </p:sp>
      <p:sp>
        <p:nvSpPr>
          <p:cNvPr id="47" name="TextBox 46">
            <a:extLst>
              <a:ext uri="{FF2B5EF4-FFF2-40B4-BE49-F238E27FC236}">
                <a16:creationId xmlns:a16="http://schemas.microsoft.com/office/drawing/2014/main" id="{5A66FCFD-575D-BB36-9E76-D5FCBBE2ADFC}"/>
              </a:ext>
            </a:extLst>
          </p:cNvPr>
          <p:cNvSpPr txBox="1"/>
          <p:nvPr/>
        </p:nvSpPr>
        <p:spPr>
          <a:xfrm>
            <a:off x="1005839" y="3583206"/>
            <a:ext cx="2931886" cy="369332"/>
          </a:xfrm>
          <a:prstGeom prst="rect">
            <a:avLst/>
          </a:prstGeom>
          <a:noFill/>
        </p:spPr>
        <p:txBody>
          <a:bodyPr wrap="square" rtlCol="0">
            <a:spAutoFit/>
          </a:bodyPr>
          <a:lstStyle/>
          <a:p>
            <a:r>
              <a:rPr lang="en-US" b="1" dirty="0"/>
              <a:t>3. </a:t>
            </a:r>
            <a:r>
              <a:rPr lang="en-US" b="1" dirty="0" err="1"/>
              <a:t>is_high_sale_day</a:t>
            </a:r>
            <a:endParaRPr lang="en-US" b="1" dirty="0"/>
          </a:p>
        </p:txBody>
      </p:sp>
      <p:pic>
        <p:nvPicPr>
          <p:cNvPr id="48" name="Picture 47" descr="A logo of a walmart company&#10;&#10;Description automatically generated">
            <a:extLst>
              <a:ext uri="{FF2B5EF4-FFF2-40B4-BE49-F238E27FC236}">
                <a16:creationId xmlns:a16="http://schemas.microsoft.com/office/drawing/2014/main" id="{9E83288F-9BCE-D904-022F-811BC5296C06}"/>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4" name="Picture 3">
            <a:extLst>
              <a:ext uri="{FF2B5EF4-FFF2-40B4-BE49-F238E27FC236}">
                <a16:creationId xmlns:a16="http://schemas.microsoft.com/office/drawing/2014/main" id="{84A61119-05A3-2624-272D-108FB6AC7356}"/>
              </a:ext>
            </a:extLst>
          </p:cNvPr>
          <p:cNvPicPr>
            <a:picLocks noChangeAspect="1"/>
          </p:cNvPicPr>
          <p:nvPr/>
        </p:nvPicPr>
        <p:blipFill rotWithShape="1">
          <a:blip r:embed="rId4"/>
          <a:srcRect b="4901"/>
          <a:stretch/>
        </p:blipFill>
        <p:spPr>
          <a:xfrm>
            <a:off x="1005840" y="1750088"/>
            <a:ext cx="4031343" cy="1512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BE833A75-B56A-D73C-BAE1-ED33244125AD}"/>
              </a:ext>
            </a:extLst>
          </p:cNvPr>
          <p:cNvPicPr>
            <a:picLocks noChangeAspect="1"/>
          </p:cNvPicPr>
          <p:nvPr/>
        </p:nvPicPr>
        <p:blipFill>
          <a:blip r:embed="rId5"/>
          <a:stretch>
            <a:fillRect/>
          </a:stretch>
        </p:blipFill>
        <p:spPr>
          <a:xfrm>
            <a:off x="1005839" y="4076869"/>
            <a:ext cx="4031343" cy="2087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B48929A-8411-EADD-BD6E-22D27874553A}"/>
              </a:ext>
            </a:extLst>
          </p:cNvPr>
          <p:cNvPicPr>
            <a:picLocks noChangeAspect="1"/>
          </p:cNvPicPr>
          <p:nvPr/>
        </p:nvPicPr>
        <p:blipFill>
          <a:blip r:embed="rId6"/>
          <a:stretch>
            <a:fillRect/>
          </a:stretch>
        </p:blipFill>
        <p:spPr>
          <a:xfrm>
            <a:off x="6506021" y="1750088"/>
            <a:ext cx="4564743" cy="1512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2F648752-310B-8D6B-C73F-364DC8217E5C}"/>
              </a:ext>
            </a:extLst>
          </p:cNvPr>
          <p:cNvPicPr>
            <a:picLocks noChangeAspect="1"/>
          </p:cNvPicPr>
          <p:nvPr/>
        </p:nvPicPr>
        <p:blipFill>
          <a:blip r:embed="rId7"/>
          <a:stretch>
            <a:fillRect/>
          </a:stretch>
        </p:blipFill>
        <p:spPr>
          <a:xfrm>
            <a:off x="6506021" y="4076869"/>
            <a:ext cx="4499429" cy="2087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9F7BFACB-99A3-D6A8-79CB-5FBF652AB222}"/>
              </a:ext>
            </a:extLst>
          </p:cNvPr>
          <p:cNvSpPr txBox="1"/>
          <p:nvPr/>
        </p:nvSpPr>
        <p:spPr>
          <a:xfrm>
            <a:off x="6506021" y="1284514"/>
            <a:ext cx="2438401" cy="369332"/>
          </a:xfrm>
          <a:prstGeom prst="rect">
            <a:avLst/>
          </a:prstGeom>
          <a:noFill/>
        </p:spPr>
        <p:txBody>
          <a:bodyPr wrap="square" rtlCol="0">
            <a:spAutoFit/>
          </a:bodyPr>
          <a:lstStyle/>
          <a:p>
            <a:r>
              <a:rPr lang="en-US" b="1" dirty="0"/>
              <a:t>2. </a:t>
            </a:r>
            <a:r>
              <a:rPr lang="en-US" b="1" dirty="0" err="1"/>
              <a:t>is_national_event</a:t>
            </a:r>
            <a:endParaRPr lang="en-US" b="1" dirty="0"/>
          </a:p>
        </p:txBody>
      </p:sp>
      <p:sp>
        <p:nvSpPr>
          <p:cNvPr id="12" name="TextBox 11">
            <a:extLst>
              <a:ext uri="{FF2B5EF4-FFF2-40B4-BE49-F238E27FC236}">
                <a16:creationId xmlns:a16="http://schemas.microsoft.com/office/drawing/2014/main" id="{AA9A972C-2963-1CFF-24B7-2E637F4191A2}"/>
              </a:ext>
            </a:extLst>
          </p:cNvPr>
          <p:cNvSpPr txBox="1"/>
          <p:nvPr/>
        </p:nvSpPr>
        <p:spPr>
          <a:xfrm>
            <a:off x="6506021" y="3595843"/>
            <a:ext cx="2485579" cy="369332"/>
          </a:xfrm>
          <a:prstGeom prst="rect">
            <a:avLst/>
          </a:prstGeom>
          <a:noFill/>
        </p:spPr>
        <p:txBody>
          <a:bodyPr wrap="square" rtlCol="0">
            <a:spAutoFit/>
          </a:bodyPr>
          <a:lstStyle/>
          <a:p>
            <a:r>
              <a:rPr lang="en-US" b="1" dirty="0"/>
              <a:t>4. </a:t>
            </a:r>
            <a:r>
              <a:rPr lang="en-US" b="1" dirty="0" err="1"/>
              <a:t>is_christmas</a:t>
            </a:r>
            <a:endParaRPr lang="en-US" b="1" dirty="0"/>
          </a:p>
        </p:txBody>
      </p:sp>
      <p:pic>
        <p:nvPicPr>
          <p:cNvPr id="2" name="Picture 1" descr="A logo with a black background&#10;&#10;Description automatically generated">
            <a:extLst>
              <a:ext uri="{FF2B5EF4-FFF2-40B4-BE49-F238E27FC236}">
                <a16:creationId xmlns:a16="http://schemas.microsoft.com/office/drawing/2014/main" id="{940051FC-8D2E-232C-173E-BB38584771FF}"/>
              </a:ext>
            </a:extLst>
          </p:cNvPr>
          <p:cNvPicPr>
            <a:picLocks/>
          </p:cNvPicPr>
          <p:nvPr/>
        </p:nvPicPr>
        <p:blipFill rotWithShape="1">
          <a:blip r:embed="rId8"/>
          <a:srcRect t="13334" b="21904"/>
          <a:stretch/>
        </p:blipFill>
        <p:spPr>
          <a:xfrm>
            <a:off x="0" y="106681"/>
            <a:ext cx="1005840" cy="1005840"/>
          </a:xfrm>
          <a:prstGeom prst="rect">
            <a:avLst/>
          </a:prstGeom>
        </p:spPr>
      </p:pic>
    </p:spTree>
    <p:extLst>
      <p:ext uri="{BB962C8B-B14F-4D97-AF65-F5344CB8AC3E}">
        <p14:creationId xmlns:p14="http://schemas.microsoft.com/office/powerpoint/2010/main" val="3663297534"/>
      </p:ext>
    </p:extLst>
  </p:cSld>
  <p:clrMapOvr>
    <a:masterClrMapping/>
  </p:clrMapOvr>
  <mc:AlternateContent xmlns:mc="http://schemas.openxmlformats.org/markup-compatibility/2006" xmlns:p14="http://schemas.microsoft.com/office/powerpoint/2010/main">
    <mc:Choice Requires="p14">
      <p:transition spd="slow" p14:dur="2000" advTm="20751"/>
    </mc:Choice>
    <mc:Fallback xmlns="">
      <p:transition spd="slow" advTm="2075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0C88AC7A-F2B1-BB51-3021-BC535F3ACFA7}"/>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DACF0817-2FA5-3725-091C-A01EC416B38A}"/>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Feature Engineering</a:t>
            </a:r>
          </a:p>
        </p:txBody>
      </p:sp>
      <p:pic>
        <p:nvPicPr>
          <p:cNvPr id="3" name="Picture 2">
            <a:extLst>
              <a:ext uri="{FF2B5EF4-FFF2-40B4-BE49-F238E27FC236}">
                <a16:creationId xmlns:a16="http://schemas.microsoft.com/office/drawing/2014/main" id="{20DEEC1F-E258-7419-A591-97CFCE643AE3}"/>
              </a:ext>
            </a:extLst>
          </p:cNvPr>
          <p:cNvPicPr>
            <a:picLocks noChangeAspect="1"/>
          </p:cNvPicPr>
          <p:nvPr/>
        </p:nvPicPr>
        <p:blipFill>
          <a:blip r:embed="rId2"/>
          <a:stretch>
            <a:fillRect/>
          </a:stretch>
        </p:blipFill>
        <p:spPr>
          <a:xfrm>
            <a:off x="0" y="6276505"/>
            <a:ext cx="1727200" cy="579377"/>
          </a:xfrm>
          <a:prstGeom prst="rect">
            <a:avLst/>
          </a:prstGeom>
        </p:spPr>
      </p:pic>
      <p:sp>
        <p:nvSpPr>
          <p:cNvPr id="47" name="TextBox 46">
            <a:extLst>
              <a:ext uri="{FF2B5EF4-FFF2-40B4-BE49-F238E27FC236}">
                <a16:creationId xmlns:a16="http://schemas.microsoft.com/office/drawing/2014/main" id="{32FDF13B-48F8-4ED4-DF59-4C88B7416A89}"/>
              </a:ext>
            </a:extLst>
          </p:cNvPr>
          <p:cNvSpPr txBox="1"/>
          <p:nvPr/>
        </p:nvSpPr>
        <p:spPr>
          <a:xfrm>
            <a:off x="1005840" y="1184978"/>
            <a:ext cx="3846286" cy="369332"/>
          </a:xfrm>
          <a:prstGeom prst="rect">
            <a:avLst/>
          </a:prstGeom>
          <a:noFill/>
        </p:spPr>
        <p:txBody>
          <a:bodyPr wrap="square" rtlCol="0">
            <a:spAutoFit/>
          </a:bodyPr>
          <a:lstStyle/>
          <a:p>
            <a:r>
              <a:rPr lang="en-US" b="1" dirty="0"/>
              <a:t>5. Lags</a:t>
            </a:r>
          </a:p>
        </p:txBody>
      </p:sp>
      <p:pic>
        <p:nvPicPr>
          <p:cNvPr id="2" name="Picture 1" descr="A logo of a walmart company&#10;&#10;Description automatically generated">
            <a:extLst>
              <a:ext uri="{FF2B5EF4-FFF2-40B4-BE49-F238E27FC236}">
                <a16:creationId xmlns:a16="http://schemas.microsoft.com/office/drawing/2014/main" id="{118E4549-EBE7-C187-1A1D-1439D30592D4}"/>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5122" name="Picture 2">
            <a:extLst>
              <a:ext uri="{FF2B5EF4-FFF2-40B4-BE49-F238E27FC236}">
                <a16:creationId xmlns:a16="http://schemas.microsoft.com/office/drawing/2014/main" id="{4B942DC9-4315-5976-C52A-933507FD5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049" y="1634665"/>
            <a:ext cx="3963798"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33AAFD-CECA-F681-5785-42A91AD6FDB3}"/>
              </a:ext>
            </a:extLst>
          </p:cNvPr>
          <p:cNvSpPr txBox="1"/>
          <p:nvPr/>
        </p:nvSpPr>
        <p:spPr>
          <a:xfrm>
            <a:off x="6187049" y="1184978"/>
            <a:ext cx="2305653" cy="369332"/>
          </a:xfrm>
          <a:prstGeom prst="rect">
            <a:avLst/>
          </a:prstGeom>
          <a:noFill/>
        </p:spPr>
        <p:txBody>
          <a:bodyPr wrap="square" rtlCol="0">
            <a:spAutoFit/>
          </a:bodyPr>
          <a:lstStyle/>
          <a:p>
            <a:r>
              <a:rPr lang="en-US" b="1" dirty="0"/>
              <a:t>6. Rolling </a:t>
            </a:r>
          </a:p>
        </p:txBody>
      </p:sp>
      <p:pic>
        <p:nvPicPr>
          <p:cNvPr id="5124" name="Picture 4">
            <a:extLst>
              <a:ext uri="{FF2B5EF4-FFF2-40B4-BE49-F238E27FC236}">
                <a16:creationId xmlns:a16="http://schemas.microsoft.com/office/drawing/2014/main" id="{7F55330D-812E-6332-35C1-F14C226EA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285" y="1626767"/>
            <a:ext cx="3997984"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4" descr="A logo with a black background&#10;&#10;Description automatically generated">
            <a:extLst>
              <a:ext uri="{FF2B5EF4-FFF2-40B4-BE49-F238E27FC236}">
                <a16:creationId xmlns:a16="http://schemas.microsoft.com/office/drawing/2014/main" id="{999170FC-29E1-6D31-D070-45922DFF8FFD}"/>
              </a:ext>
            </a:extLst>
          </p:cNvPr>
          <p:cNvPicPr>
            <a:picLocks/>
          </p:cNvPicPr>
          <p:nvPr/>
        </p:nvPicPr>
        <p:blipFill rotWithShape="1">
          <a:blip r:embed="rId6"/>
          <a:srcRect t="13334" b="21904"/>
          <a:stretch/>
        </p:blipFill>
        <p:spPr>
          <a:xfrm>
            <a:off x="0" y="106681"/>
            <a:ext cx="1005840" cy="1005840"/>
          </a:xfrm>
          <a:prstGeom prst="rect">
            <a:avLst/>
          </a:prstGeom>
        </p:spPr>
      </p:pic>
      <p:sp>
        <p:nvSpPr>
          <p:cNvPr id="6" name="TextBox 5">
            <a:extLst>
              <a:ext uri="{FF2B5EF4-FFF2-40B4-BE49-F238E27FC236}">
                <a16:creationId xmlns:a16="http://schemas.microsoft.com/office/drawing/2014/main" id="{17071064-3F83-A639-3566-38780D8CE848}"/>
              </a:ext>
            </a:extLst>
          </p:cNvPr>
          <p:cNvSpPr txBox="1"/>
          <p:nvPr/>
        </p:nvSpPr>
        <p:spPr>
          <a:xfrm>
            <a:off x="6187049" y="4934358"/>
            <a:ext cx="5207000" cy="923330"/>
          </a:xfrm>
          <a:prstGeom prst="rect">
            <a:avLst/>
          </a:prstGeom>
          <a:noFill/>
        </p:spPr>
        <p:txBody>
          <a:bodyPr wrap="square" rtlCol="0">
            <a:spAutoFit/>
          </a:bodyPr>
          <a:lstStyle/>
          <a:p>
            <a:r>
              <a:rPr lang="en-US" dirty="0">
                <a:latin typeface="Aptos Body"/>
              </a:rPr>
              <a:t>Creates rolling features (mean, SD) from past sales over time windows (7, 14, 30, 60, 360 days) with a 28-day lag to prevent lookahead bias.</a:t>
            </a:r>
          </a:p>
        </p:txBody>
      </p:sp>
      <p:sp>
        <p:nvSpPr>
          <p:cNvPr id="7" name="TextBox 6">
            <a:extLst>
              <a:ext uri="{FF2B5EF4-FFF2-40B4-BE49-F238E27FC236}">
                <a16:creationId xmlns:a16="http://schemas.microsoft.com/office/drawing/2014/main" id="{8D96FB6B-9178-457F-1157-4C2110A98492}"/>
              </a:ext>
            </a:extLst>
          </p:cNvPr>
          <p:cNvSpPr txBox="1"/>
          <p:nvPr/>
        </p:nvSpPr>
        <p:spPr>
          <a:xfrm>
            <a:off x="907742" y="4934358"/>
            <a:ext cx="4676894" cy="1477328"/>
          </a:xfrm>
          <a:prstGeom prst="rect">
            <a:avLst/>
          </a:prstGeom>
          <a:noFill/>
        </p:spPr>
        <p:txBody>
          <a:bodyPr wrap="square" rtlCol="0">
            <a:spAutoFit/>
          </a:bodyPr>
          <a:lstStyle/>
          <a:p>
            <a:pPr rtl="0"/>
            <a:r>
              <a:rPr lang="en-US" dirty="0">
                <a:effectLst/>
                <a:latin typeface="Aptos Body"/>
              </a:rPr>
              <a:t>Creates lagged sales features for each item-store combination, capturing sales from past intervals (28 to 100 days in </a:t>
            </a:r>
            <a:r>
              <a:rPr lang="en-US" dirty="0">
                <a:effectLst/>
                <a:latin typeface="Aptos (Body)"/>
              </a:rPr>
              <a:t>7-day</a:t>
            </a:r>
            <a:r>
              <a:rPr lang="en-US" dirty="0">
                <a:effectLst/>
                <a:latin typeface="Aptos Body"/>
              </a:rPr>
              <a:t> steps) to inform future sales predictions.</a:t>
            </a:r>
          </a:p>
          <a:p>
            <a:endParaRPr lang="en-US" dirty="0">
              <a:latin typeface="Aptos Body"/>
            </a:endParaRPr>
          </a:p>
        </p:txBody>
      </p:sp>
    </p:spTree>
    <p:extLst>
      <p:ext uri="{BB962C8B-B14F-4D97-AF65-F5344CB8AC3E}">
        <p14:creationId xmlns:p14="http://schemas.microsoft.com/office/powerpoint/2010/main" val="3808125739"/>
      </p:ext>
    </p:extLst>
  </p:cSld>
  <p:clrMapOvr>
    <a:masterClrMapping/>
  </p:clrMapOvr>
  <mc:AlternateContent xmlns:mc="http://schemas.openxmlformats.org/markup-compatibility/2006" xmlns:p14="http://schemas.microsoft.com/office/powerpoint/2010/main">
    <mc:Choice Requires="p14">
      <p:transition spd="slow" p14:dur="2000" advTm="20751"/>
    </mc:Choice>
    <mc:Fallback xmlns="">
      <p:transition spd="slow" advTm="2075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21C6AB26-FABF-947C-F3F0-7EDA45B54E2F}"/>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6C359C01-3EB9-CF1F-EFA0-E4165B03004C}"/>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Feature Engineering</a:t>
            </a:r>
          </a:p>
        </p:txBody>
      </p:sp>
      <p:pic>
        <p:nvPicPr>
          <p:cNvPr id="3" name="Picture 2">
            <a:extLst>
              <a:ext uri="{FF2B5EF4-FFF2-40B4-BE49-F238E27FC236}">
                <a16:creationId xmlns:a16="http://schemas.microsoft.com/office/drawing/2014/main" id="{86E780B4-85F1-C3ED-B3A0-2D80F1B87D87}"/>
              </a:ext>
            </a:extLst>
          </p:cNvPr>
          <p:cNvPicPr>
            <a:picLocks noChangeAspect="1"/>
          </p:cNvPicPr>
          <p:nvPr/>
        </p:nvPicPr>
        <p:blipFill>
          <a:blip r:embed="rId2"/>
          <a:stretch>
            <a:fillRect/>
          </a:stretch>
        </p:blipFill>
        <p:spPr>
          <a:xfrm>
            <a:off x="0" y="6276505"/>
            <a:ext cx="1727200" cy="579377"/>
          </a:xfrm>
          <a:prstGeom prst="rect">
            <a:avLst/>
          </a:prstGeom>
        </p:spPr>
      </p:pic>
      <p:sp>
        <p:nvSpPr>
          <p:cNvPr id="5" name="TextBox 4">
            <a:extLst>
              <a:ext uri="{FF2B5EF4-FFF2-40B4-BE49-F238E27FC236}">
                <a16:creationId xmlns:a16="http://schemas.microsoft.com/office/drawing/2014/main" id="{0E46C406-7B45-2661-5278-F0D754DA721E}"/>
              </a:ext>
            </a:extLst>
          </p:cNvPr>
          <p:cNvSpPr txBox="1"/>
          <p:nvPr/>
        </p:nvSpPr>
        <p:spPr>
          <a:xfrm>
            <a:off x="1005840" y="1269647"/>
            <a:ext cx="2092448" cy="369332"/>
          </a:xfrm>
          <a:prstGeom prst="rect">
            <a:avLst/>
          </a:prstGeom>
          <a:noFill/>
        </p:spPr>
        <p:txBody>
          <a:bodyPr wrap="square" rtlCol="0">
            <a:spAutoFit/>
          </a:bodyPr>
          <a:lstStyle/>
          <a:p>
            <a:r>
              <a:rPr lang="en-US" b="1" dirty="0"/>
              <a:t>7. sales_lag_365 </a:t>
            </a:r>
          </a:p>
        </p:txBody>
      </p:sp>
      <p:pic>
        <p:nvPicPr>
          <p:cNvPr id="2" name="Picture 1" descr="A logo of a walmart company&#10;&#10;Description automatically generated">
            <a:extLst>
              <a:ext uri="{FF2B5EF4-FFF2-40B4-BE49-F238E27FC236}">
                <a16:creationId xmlns:a16="http://schemas.microsoft.com/office/drawing/2014/main" id="{6FB9F632-198A-6096-79CB-291FE1310AD7}"/>
              </a:ext>
            </a:extLst>
          </p:cNvPr>
          <p:cNvPicPr>
            <a:picLocks noChangeAspect="1"/>
          </p:cNvPicPr>
          <p:nvPr/>
        </p:nvPicPr>
        <p:blipFill>
          <a:blip r:embed="rId3"/>
          <a:stretch>
            <a:fillRect/>
          </a:stretch>
        </p:blipFill>
        <p:spPr>
          <a:xfrm>
            <a:off x="10946463" y="6231295"/>
            <a:ext cx="1222766" cy="624587"/>
          </a:xfrm>
          <a:prstGeom prst="roundRect">
            <a:avLst/>
          </a:prstGeom>
        </p:spPr>
      </p:pic>
      <p:sp>
        <p:nvSpPr>
          <p:cNvPr id="4" name="TextBox 3">
            <a:extLst>
              <a:ext uri="{FF2B5EF4-FFF2-40B4-BE49-F238E27FC236}">
                <a16:creationId xmlns:a16="http://schemas.microsoft.com/office/drawing/2014/main" id="{1ECCEBE6-6CD7-A359-0AE9-3C386B0E699B}"/>
              </a:ext>
            </a:extLst>
          </p:cNvPr>
          <p:cNvSpPr txBox="1"/>
          <p:nvPr/>
        </p:nvSpPr>
        <p:spPr>
          <a:xfrm>
            <a:off x="6247498" y="1269647"/>
            <a:ext cx="2092448" cy="369332"/>
          </a:xfrm>
          <a:prstGeom prst="rect">
            <a:avLst/>
          </a:prstGeom>
          <a:noFill/>
        </p:spPr>
        <p:txBody>
          <a:bodyPr wrap="square" rtlCol="0">
            <a:spAutoFit/>
          </a:bodyPr>
          <a:lstStyle/>
          <a:p>
            <a:r>
              <a:rPr lang="en-US" b="1" dirty="0"/>
              <a:t>8. </a:t>
            </a:r>
            <a:r>
              <a:rPr lang="en-US" b="1" dirty="0" err="1"/>
              <a:t>sales_diff</a:t>
            </a:r>
            <a:r>
              <a:rPr lang="en-US" b="1" dirty="0"/>
              <a:t> </a:t>
            </a:r>
          </a:p>
        </p:txBody>
      </p:sp>
      <p:pic>
        <p:nvPicPr>
          <p:cNvPr id="2052" name="Picture 4">
            <a:extLst>
              <a:ext uri="{FF2B5EF4-FFF2-40B4-BE49-F238E27FC236}">
                <a16:creationId xmlns:a16="http://schemas.microsoft.com/office/drawing/2014/main" id="{31735531-1562-C018-7DB0-DDD45677F8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67" r="27947" b="6375"/>
          <a:stretch/>
        </p:blipFill>
        <p:spPr bwMode="auto">
          <a:xfrm>
            <a:off x="1005840" y="1799201"/>
            <a:ext cx="4873923" cy="37527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8AA699F-A650-C678-17A6-1C186C131D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656" t="4651" r="23865" b="4030"/>
          <a:stretch/>
        </p:blipFill>
        <p:spPr bwMode="auto">
          <a:xfrm>
            <a:off x="6247498" y="1799201"/>
            <a:ext cx="5250235" cy="37891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 name="Picture 9" descr="A logo with a black background&#10;&#10;Description automatically generated">
            <a:extLst>
              <a:ext uri="{FF2B5EF4-FFF2-40B4-BE49-F238E27FC236}">
                <a16:creationId xmlns:a16="http://schemas.microsoft.com/office/drawing/2014/main" id="{24C5A8EC-2B1E-0D7C-457E-FF423E74DA35}"/>
              </a:ext>
            </a:extLst>
          </p:cNvPr>
          <p:cNvPicPr>
            <a:picLocks/>
          </p:cNvPicPr>
          <p:nvPr/>
        </p:nvPicPr>
        <p:blipFill rotWithShape="1">
          <a:blip r:embed="rId6"/>
          <a:srcRect t="13334" b="21904"/>
          <a:stretch/>
        </p:blipFill>
        <p:spPr>
          <a:xfrm>
            <a:off x="0" y="106681"/>
            <a:ext cx="1005840" cy="1005840"/>
          </a:xfrm>
          <a:prstGeom prst="rect">
            <a:avLst/>
          </a:prstGeom>
        </p:spPr>
      </p:pic>
    </p:spTree>
    <p:extLst>
      <p:ext uri="{BB962C8B-B14F-4D97-AF65-F5344CB8AC3E}">
        <p14:creationId xmlns:p14="http://schemas.microsoft.com/office/powerpoint/2010/main" val="2543458490"/>
      </p:ext>
    </p:extLst>
  </p:cSld>
  <p:clrMapOvr>
    <a:masterClrMapping/>
  </p:clrMapOvr>
  <mc:AlternateContent xmlns:mc="http://schemas.openxmlformats.org/markup-compatibility/2006" xmlns:p14="http://schemas.microsoft.com/office/powerpoint/2010/main">
    <mc:Choice Requires="p14">
      <p:transition spd="slow" p14:dur="2000" advTm="20751"/>
    </mc:Choice>
    <mc:Fallback xmlns="">
      <p:transition spd="slow" advTm="2075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54E3F-CE41-2780-4611-ED8CCCC8D7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899A35-46B4-98DA-BB8D-559A515E67E6}"/>
              </a:ext>
            </a:extLst>
          </p:cNvPr>
          <p:cNvSpPr>
            <a:spLocks noGrp="1"/>
          </p:cNvSpPr>
          <p:nvPr>
            <p:ph type="title"/>
          </p:nvPr>
        </p:nvSpPr>
        <p:spPr/>
        <p:txBody>
          <a:bodyPr/>
          <a:lstStyle/>
          <a:p>
            <a:r>
              <a:rPr lang="en-US" dirty="0"/>
              <a:t>4. Model Building</a:t>
            </a:r>
          </a:p>
        </p:txBody>
      </p:sp>
    </p:spTree>
    <p:extLst>
      <p:ext uri="{BB962C8B-B14F-4D97-AF65-F5344CB8AC3E}">
        <p14:creationId xmlns:p14="http://schemas.microsoft.com/office/powerpoint/2010/main" val="316157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p:cNvGrpSpPr/>
        <p:nvPr/>
      </p:nvGrpSpPr>
      <p:grpSpPr>
        <a:xfrm>
          <a:off x="0" y="0"/>
          <a:ext cx="0" cy="0"/>
          <a:chOff x="0" y="0"/>
          <a:chExt cx="0" cy="0"/>
        </a:xfrm>
      </p:grpSpPr>
      <p:sp>
        <p:nvSpPr>
          <p:cNvPr id="18" name="Process 17">
            <a:extLst>
              <a:ext uri="{FF2B5EF4-FFF2-40B4-BE49-F238E27FC236}">
                <a16:creationId xmlns:a16="http://schemas.microsoft.com/office/drawing/2014/main" id="{8D3C916B-0A3D-6BCF-3044-B2F3ED97CF4C}"/>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Walmart Sales Forecasting – Overview</a:t>
            </a:r>
          </a:p>
        </p:txBody>
      </p:sp>
      <p:sp>
        <p:nvSpPr>
          <p:cNvPr id="20" name="Google Shape;2171;p58">
            <a:extLst>
              <a:ext uri="{FF2B5EF4-FFF2-40B4-BE49-F238E27FC236}">
                <a16:creationId xmlns:a16="http://schemas.microsoft.com/office/drawing/2014/main" id="{B3FDB3E5-CED4-777F-31CE-19E9EFAFD1A8}"/>
              </a:ext>
            </a:extLst>
          </p:cNvPr>
          <p:cNvSpPr txBox="1">
            <a:spLocks/>
          </p:cNvSpPr>
          <p:nvPr/>
        </p:nvSpPr>
        <p:spPr>
          <a:xfrm>
            <a:off x="8161864" y="4624275"/>
            <a:ext cx="3860800" cy="1416468"/>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50000"/>
              </a:lnSpc>
            </a:pPr>
            <a:endParaRPr lang="en-US" sz="1867" dirty="0"/>
          </a:p>
        </p:txBody>
      </p:sp>
      <p:sp>
        <p:nvSpPr>
          <p:cNvPr id="21" name="TextBox 20">
            <a:extLst>
              <a:ext uri="{FF2B5EF4-FFF2-40B4-BE49-F238E27FC236}">
                <a16:creationId xmlns:a16="http://schemas.microsoft.com/office/drawing/2014/main" id="{9E795F31-E6AC-8A84-6AA0-569DE5BDDC01}"/>
              </a:ext>
            </a:extLst>
          </p:cNvPr>
          <p:cNvSpPr txBox="1"/>
          <p:nvPr/>
        </p:nvSpPr>
        <p:spPr>
          <a:xfrm>
            <a:off x="1005840" y="2766438"/>
            <a:ext cx="6124957" cy="1856149"/>
          </a:xfrm>
          <a:prstGeom prst="rect">
            <a:avLst/>
          </a:prstGeom>
          <a:noFill/>
        </p:spPr>
        <p:txBody>
          <a:bodyPr wrap="square" lIns="91440" tIns="45720" rIns="91440" bIns="45720" rtlCol="0" anchor="t">
            <a:spAutoFit/>
          </a:bodyPr>
          <a:lstStyle/>
          <a:p>
            <a:pPr marL="342900" indent="-342900" algn="just">
              <a:lnSpc>
                <a:spcPct val="200000"/>
              </a:lnSpc>
              <a:buFont typeface="Arial" panose="020B0604020202020204" pitchFamily="34" charset="0"/>
              <a:buChar char="•"/>
            </a:pPr>
            <a:r>
              <a:rPr lang="en-US" sz="2000" dirty="0"/>
              <a:t>42,840 time series</a:t>
            </a:r>
          </a:p>
          <a:p>
            <a:pPr marL="342900" indent="-342900" algn="just">
              <a:lnSpc>
                <a:spcPct val="200000"/>
              </a:lnSpc>
              <a:buFont typeface="Arial" panose="020B0604020202020204" pitchFamily="34" charset="0"/>
              <a:buChar char="•"/>
            </a:pPr>
            <a:r>
              <a:rPr lang="en-US" sz="2000" dirty="0"/>
              <a:t>Walmart Hierarchical Sales Data</a:t>
            </a:r>
          </a:p>
          <a:p>
            <a:pPr marL="342900" indent="-342900" algn="just">
              <a:lnSpc>
                <a:spcPct val="200000"/>
              </a:lnSpc>
              <a:buFont typeface="Arial" panose="020B0604020202020204" pitchFamily="34" charset="0"/>
              <a:buChar char="•"/>
            </a:pPr>
            <a:r>
              <a:rPr lang="en-US" sz="2000" dirty="0"/>
              <a:t>Days (1 – 1941) '2011-01-29’ to '2016-06-19’</a:t>
            </a:r>
          </a:p>
        </p:txBody>
      </p:sp>
      <p:pic>
        <p:nvPicPr>
          <p:cNvPr id="22" name="Picture 21">
            <a:extLst>
              <a:ext uri="{FF2B5EF4-FFF2-40B4-BE49-F238E27FC236}">
                <a16:creationId xmlns:a16="http://schemas.microsoft.com/office/drawing/2014/main" id="{53E79EFB-5118-CD50-3AFD-518F0C505B4A}"/>
              </a:ext>
            </a:extLst>
          </p:cNvPr>
          <p:cNvPicPr>
            <a:picLocks noChangeAspect="1"/>
          </p:cNvPicPr>
          <p:nvPr/>
        </p:nvPicPr>
        <p:blipFill>
          <a:blip r:embed="rId3"/>
          <a:stretch>
            <a:fillRect/>
          </a:stretch>
        </p:blipFill>
        <p:spPr>
          <a:xfrm>
            <a:off x="0" y="6276505"/>
            <a:ext cx="1727200" cy="579377"/>
          </a:xfrm>
          <a:prstGeom prst="rect">
            <a:avLst/>
          </a:prstGeom>
        </p:spPr>
      </p:pic>
      <p:pic>
        <p:nvPicPr>
          <p:cNvPr id="3" name="Picture 2" descr="A logo of a handshake&#10;&#10;Description automatically generated">
            <a:extLst>
              <a:ext uri="{FF2B5EF4-FFF2-40B4-BE49-F238E27FC236}">
                <a16:creationId xmlns:a16="http://schemas.microsoft.com/office/drawing/2014/main" id="{08A52656-B274-C984-1122-71D973F96B2C}"/>
              </a:ext>
            </a:extLst>
          </p:cNvPr>
          <p:cNvPicPr>
            <a:picLocks noChangeAspect="1"/>
          </p:cNvPicPr>
          <p:nvPr/>
        </p:nvPicPr>
        <p:blipFill>
          <a:blip r:embed="rId4"/>
          <a:stretch>
            <a:fillRect/>
          </a:stretch>
        </p:blipFill>
        <p:spPr>
          <a:xfrm>
            <a:off x="0" y="106681"/>
            <a:ext cx="1005840" cy="1005840"/>
          </a:xfrm>
          <a:prstGeom prst="rect">
            <a:avLst/>
          </a:prstGeom>
        </p:spPr>
      </p:pic>
      <p:pic>
        <p:nvPicPr>
          <p:cNvPr id="8" name="Picture 7" descr="A logo of a walmart company&#10;&#10;Description automatically generated">
            <a:extLst>
              <a:ext uri="{FF2B5EF4-FFF2-40B4-BE49-F238E27FC236}">
                <a16:creationId xmlns:a16="http://schemas.microsoft.com/office/drawing/2014/main" id="{45D52B4B-2F60-8EFB-2618-2063E768001F}"/>
              </a:ext>
            </a:extLst>
          </p:cNvPr>
          <p:cNvPicPr>
            <a:picLocks noChangeAspect="1"/>
          </p:cNvPicPr>
          <p:nvPr/>
        </p:nvPicPr>
        <p:blipFill>
          <a:blip r:embed="rId5"/>
          <a:stretch>
            <a:fillRect/>
          </a:stretch>
        </p:blipFill>
        <p:spPr>
          <a:xfrm>
            <a:off x="7684314" y="2201680"/>
            <a:ext cx="36576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4C8F796-5861-2918-C06E-2EFA235D1D82}"/>
              </a:ext>
            </a:extLst>
          </p:cNvPr>
          <p:cNvSpPr txBox="1"/>
          <p:nvPr/>
        </p:nvSpPr>
        <p:spPr>
          <a:xfrm>
            <a:off x="1005840" y="1373886"/>
            <a:ext cx="9965871" cy="646331"/>
          </a:xfrm>
          <a:prstGeom prst="rect">
            <a:avLst/>
          </a:prstGeom>
          <a:noFill/>
        </p:spPr>
        <p:txBody>
          <a:bodyPr wrap="square">
            <a:spAutoFit/>
          </a:bodyPr>
          <a:lstStyle/>
          <a:p>
            <a:r>
              <a:rPr lang="en-US" b="1" dirty="0"/>
              <a:t>Objective – Develop a predictive model to forecast daily sales for the food category over the next 28 days.</a:t>
            </a:r>
          </a:p>
        </p:txBody>
      </p:sp>
    </p:spTree>
    <p:extLst>
      <p:ext uri="{BB962C8B-B14F-4D97-AF65-F5344CB8AC3E}">
        <p14:creationId xmlns:p14="http://schemas.microsoft.com/office/powerpoint/2010/main" val="2683672522"/>
      </p:ext>
    </p:extLst>
  </p:cSld>
  <p:clrMapOvr>
    <a:masterClrMapping/>
  </p:clrMapOvr>
  <mc:AlternateContent xmlns:mc="http://schemas.openxmlformats.org/markup-compatibility/2006" xmlns:p14="http://schemas.microsoft.com/office/powerpoint/2010/main">
    <mc:Choice Requires="p14">
      <p:transition spd="slow" p14:dur="2000" advTm="32358"/>
    </mc:Choice>
    <mc:Fallback xmlns="">
      <p:transition spd="slow" advTm="323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63F01F98-8ECB-CD29-BE09-29A93F152D6A}"/>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953CCE02-42A0-1A8A-6162-3EDB791ACA13}"/>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Model Comparison</a:t>
            </a:r>
          </a:p>
        </p:txBody>
      </p:sp>
      <p:pic>
        <p:nvPicPr>
          <p:cNvPr id="3" name="Picture 2">
            <a:extLst>
              <a:ext uri="{FF2B5EF4-FFF2-40B4-BE49-F238E27FC236}">
                <a16:creationId xmlns:a16="http://schemas.microsoft.com/office/drawing/2014/main" id="{FC394FDE-40A2-32DB-2107-7E454566C5AC}"/>
              </a:ext>
            </a:extLst>
          </p:cNvPr>
          <p:cNvPicPr>
            <a:picLocks noChangeAspect="1"/>
          </p:cNvPicPr>
          <p:nvPr/>
        </p:nvPicPr>
        <p:blipFill>
          <a:blip r:embed="rId2"/>
          <a:stretch>
            <a:fillRect/>
          </a:stretch>
        </p:blipFill>
        <p:spPr>
          <a:xfrm>
            <a:off x="0" y="6276505"/>
            <a:ext cx="1727200" cy="579377"/>
          </a:xfrm>
          <a:prstGeom prst="rect">
            <a:avLst/>
          </a:prstGeom>
        </p:spPr>
      </p:pic>
      <p:pic>
        <p:nvPicPr>
          <p:cNvPr id="4" name="Picture 3" descr="A logo of a walmart company&#10;&#10;Description automatically generated">
            <a:extLst>
              <a:ext uri="{FF2B5EF4-FFF2-40B4-BE49-F238E27FC236}">
                <a16:creationId xmlns:a16="http://schemas.microsoft.com/office/drawing/2014/main" id="{D492DC5B-957B-4EF5-02CC-5B3B31553604}"/>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5" name="Picture 4" descr="A black and white logo&#10;&#10;Description automatically generated">
            <a:extLst>
              <a:ext uri="{FF2B5EF4-FFF2-40B4-BE49-F238E27FC236}">
                <a16:creationId xmlns:a16="http://schemas.microsoft.com/office/drawing/2014/main" id="{B3C65163-DB8A-A02B-555C-159A3A242534}"/>
              </a:ext>
            </a:extLst>
          </p:cNvPr>
          <p:cNvPicPr>
            <a:picLocks/>
          </p:cNvPicPr>
          <p:nvPr/>
        </p:nvPicPr>
        <p:blipFill rotWithShape="1">
          <a:blip r:embed="rId4"/>
          <a:srcRect t="10318" b="23333"/>
          <a:stretch/>
        </p:blipFill>
        <p:spPr>
          <a:xfrm>
            <a:off x="0" y="106681"/>
            <a:ext cx="1005840" cy="1005840"/>
          </a:xfrm>
          <a:prstGeom prst="rect">
            <a:avLst/>
          </a:prstGeom>
        </p:spPr>
      </p:pic>
      <p:pic>
        <p:nvPicPr>
          <p:cNvPr id="3078" name="Picture 6">
            <a:extLst>
              <a:ext uri="{FF2B5EF4-FFF2-40B4-BE49-F238E27FC236}">
                <a16:creationId xmlns:a16="http://schemas.microsoft.com/office/drawing/2014/main" id="{7226D266-A455-95B0-43E3-D21EB32711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353" t="43964" r="22250"/>
          <a:stretch/>
        </p:blipFill>
        <p:spPr bwMode="auto">
          <a:xfrm>
            <a:off x="3237328" y="5226360"/>
            <a:ext cx="5717344" cy="12477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CDFC7E47-D5F8-D691-D8F9-A4EF635D44AA}"/>
              </a:ext>
            </a:extLst>
          </p:cNvPr>
          <p:cNvGrpSpPr/>
          <p:nvPr/>
        </p:nvGrpSpPr>
        <p:grpSpPr>
          <a:xfrm>
            <a:off x="1005840" y="1631640"/>
            <a:ext cx="10491893" cy="3200400"/>
            <a:chOff x="2835341" y="2476451"/>
            <a:chExt cx="5842066" cy="1905098"/>
          </a:xfrm>
        </p:grpSpPr>
        <p:sp>
          <p:nvSpPr>
            <p:cNvPr id="38" name="TextBox 37">
              <a:extLst>
                <a:ext uri="{FF2B5EF4-FFF2-40B4-BE49-F238E27FC236}">
                  <a16:creationId xmlns:a16="http://schemas.microsoft.com/office/drawing/2014/main" id="{CFDE4D3B-FADE-99EB-010E-BB579C530C58}"/>
                </a:ext>
              </a:extLst>
            </p:cNvPr>
            <p:cNvSpPr txBox="1"/>
            <p:nvPr/>
          </p:nvSpPr>
          <p:spPr>
            <a:xfrm>
              <a:off x="6244567" y="3982071"/>
              <a:ext cx="837237" cy="369332"/>
            </a:xfrm>
            <a:prstGeom prst="rect">
              <a:avLst/>
            </a:prstGeom>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b="1" dirty="0"/>
                <a:t>0.86</a:t>
              </a:r>
            </a:p>
          </p:txBody>
        </p:sp>
        <p:pic>
          <p:nvPicPr>
            <p:cNvPr id="7" name="Picture 6">
              <a:extLst>
                <a:ext uri="{FF2B5EF4-FFF2-40B4-BE49-F238E27FC236}">
                  <a16:creationId xmlns:a16="http://schemas.microsoft.com/office/drawing/2014/main" id="{2C881F91-A720-00C2-ADB2-B6536EAC05A8}"/>
                </a:ext>
              </a:extLst>
            </p:cNvPr>
            <p:cNvPicPr>
              <a:picLocks noChangeAspect="1"/>
            </p:cNvPicPr>
            <p:nvPr/>
          </p:nvPicPr>
          <p:blipFill>
            <a:blip r:embed="rId6"/>
            <a:stretch>
              <a:fillRect/>
            </a:stretch>
          </p:blipFill>
          <p:spPr>
            <a:xfrm>
              <a:off x="3514592" y="2476451"/>
              <a:ext cx="5162815" cy="1905098"/>
            </a:xfrm>
            <a:prstGeom prst="rect">
              <a:avLst/>
            </a:prstGeom>
          </p:spPr>
        </p:pic>
        <p:pic>
          <p:nvPicPr>
            <p:cNvPr id="28" name="Picture 27">
              <a:extLst>
                <a:ext uri="{FF2B5EF4-FFF2-40B4-BE49-F238E27FC236}">
                  <a16:creationId xmlns:a16="http://schemas.microsoft.com/office/drawing/2014/main" id="{5200358D-81EB-8B65-D047-DAA7484B3DF0}"/>
                </a:ext>
              </a:extLst>
            </p:cNvPr>
            <p:cNvPicPr>
              <a:picLocks noChangeAspect="1"/>
            </p:cNvPicPr>
            <p:nvPr/>
          </p:nvPicPr>
          <p:blipFill>
            <a:blip r:embed="rId7"/>
            <a:stretch>
              <a:fillRect/>
            </a:stretch>
          </p:blipFill>
          <p:spPr>
            <a:xfrm>
              <a:off x="2835341" y="2514553"/>
              <a:ext cx="806491" cy="1866996"/>
            </a:xfrm>
            <a:prstGeom prst="rect">
              <a:avLst/>
            </a:prstGeom>
          </p:spPr>
        </p:pic>
      </p:grpSp>
    </p:spTree>
    <p:extLst>
      <p:ext uri="{BB962C8B-B14F-4D97-AF65-F5344CB8AC3E}">
        <p14:creationId xmlns:p14="http://schemas.microsoft.com/office/powerpoint/2010/main" val="4096981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8E8D09C8-BC5F-3C6D-DCDA-083FB3746B45}"/>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6140BD91-B8AE-95FF-822D-1DE6E4379E97}"/>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LSTM</a:t>
            </a:r>
          </a:p>
        </p:txBody>
      </p:sp>
      <p:pic>
        <p:nvPicPr>
          <p:cNvPr id="3" name="Picture 2">
            <a:extLst>
              <a:ext uri="{FF2B5EF4-FFF2-40B4-BE49-F238E27FC236}">
                <a16:creationId xmlns:a16="http://schemas.microsoft.com/office/drawing/2014/main" id="{6916BBA7-2811-31D9-55C6-4B7B25E72E6B}"/>
              </a:ext>
            </a:extLst>
          </p:cNvPr>
          <p:cNvPicPr>
            <a:picLocks noChangeAspect="1"/>
          </p:cNvPicPr>
          <p:nvPr/>
        </p:nvPicPr>
        <p:blipFill>
          <a:blip r:embed="rId2"/>
          <a:stretch>
            <a:fillRect/>
          </a:stretch>
        </p:blipFill>
        <p:spPr>
          <a:xfrm>
            <a:off x="0" y="6276505"/>
            <a:ext cx="1727200" cy="579377"/>
          </a:xfrm>
          <a:prstGeom prst="rect">
            <a:avLst/>
          </a:prstGeom>
        </p:spPr>
      </p:pic>
      <p:pic>
        <p:nvPicPr>
          <p:cNvPr id="4" name="Picture 3" descr="A logo of a walmart company&#10;&#10;Description automatically generated">
            <a:extLst>
              <a:ext uri="{FF2B5EF4-FFF2-40B4-BE49-F238E27FC236}">
                <a16:creationId xmlns:a16="http://schemas.microsoft.com/office/drawing/2014/main" id="{03E8C1BE-D6A1-FE08-AE8B-7A87541B2D5C}"/>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5" name="Picture 4" descr="A black and white logo&#10;&#10;Description automatically generated">
            <a:extLst>
              <a:ext uri="{FF2B5EF4-FFF2-40B4-BE49-F238E27FC236}">
                <a16:creationId xmlns:a16="http://schemas.microsoft.com/office/drawing/2014/main" id="{99326F32-E25C-9220-4C5F-571D9C748DDA}"/>
              </a:ext>
            </a:extLst>
          </p:cNvPr>
          <p:cNvPicPr>
            <a:picLocks/>
          </p:cNvPicPr>
          <p:nvPr/>
        </p:nvPicPr>
        <p:blipFill rotWithShape="1">
          <a:blip r:embed="rId4"/>
          <a:srcRect t="10318" b="23333"/>
          <a:stretch/>
        </p:blipFill>
        <p:spPr>
          <a:xfrm>
            <a:off x="0" y="106681"/>
            <a:ext cx="1005840" cy="1005840"/>
          </a:xfrm>
          <a:prstGeom prst="rect">
            <a:avLst/>
          </a:prstGeom>
        </p:spPr>
      </p:pic>
      <p:sp>
        <p:nvSpPr>
          <p:cNvPr id="35" name="TextBox 34">
            <a:extLst>
              <a:ext uri="{FF2B5EF4-FFF2-40B4-BE49-F238E27FC236}">
                <a16:creationId xmlns:a16="http://schemas.microsoft.com/office/drawing/2014/main" id="{6FDE4673-F3FE-4FF0-E56F-468F9F677928}"/>
              </a:ext>
            </a:extLst>
          </p:cNvPr>
          <p:cNvSpPr txBox="1"/>
          <p:nvPr/>
        </p:nvSpPr>
        <p:spPr>
          <a:xfrm>
            <a:off x="1005840" y="1451610"/>
            <a:ext cx="10491893" cy="4401205"/>
          </a:xfrm>
          <a:prstGeom prst="rect">
            <a:avLst/>
          </a:prstGeom>
          <a:noFill/>
        </p:spPr>
        <p:txBody>
          <a:bodyPr wrap="square" rtlCol="0">
            <a:spAutoFit/>
          </a:bodyPr>
          <a:lstStyle/>
          <a:p>
            <a:pPr marL="457200" indent="-457200">
              <a:buFont typeface="+mj-lt"/>
              <a:buAutoNum type="arabicPeriod"/>
            </a:pPr>
            <a:r>
              <a:rPr lang="en-US" sz="2000" b="1" dirty="0"/>
              <a:t>Feature Engineering</a:t>
            </a:r>
            <a:r>
              <a:rPr lang="en-US" sz="2000" dirty="0"/>
              <a:t>: Numerically encodes </a:t>
            </a:r>
            <a:r>
              <a:rPr lang="en-US" sz="2000" dirty="0" err="1"/>
              <a:t>item_id</a:t>
            </a:r>
            <a:r>
              <a:rPr lang="en-US" sz="2000" dirty="0"/>
              <a:t> for embedding, scales numeric features, and one-hot encodes categorical features.</a:t>
            </a:r>
          </a:p>
          <a:p>
            <a:pPr marL="457200" indent="-457200">
              <a:buFont typeface="+mj-lt"/>
              <a:buAutoNum type="arabicPeriod"/>
            </a:pPr>
            <a:endParaRPr lang="en-US" sz="2000" dirty="0"/>
          </a:p>
          <a:p>
            <a:pPr marL="457200" indent="-457200">
              <a:buFont typeface="+mj-lt"/>
              <a:buAutoNum type="arabicPeriod"/>
            </a:pPr>
            <a:r>
              <a:rPr lang="en-US" sz="2000" b="1" dirty="0"/>
              <a:t>Model Design</a:t>
            </a:r>
            <a:r>
              <a:rPr lang="en-US" sz="2000" dirty="0"/>
              <a:t>: Incorporates separate inputs, an embedding layer for </a:t>
            </a:r>
            <a:r>
              <a:rPr lang="en-US" sz="2000" dirty="0" err="1"/>
              <a:t>item_id</a:t>
            </a:r>
            <a:r>
              <a:rPr lang="en-US" sz="2000" dirty="0"/>
              <a:t>, combines features, and uses bidirectional LSTM with regularization and dropout for predictions.</a:t>
            </a:r>
          </a:p>
          <a:p>
            <a:pPr marL="457200" indent="-457200">
              <a:buFont typeface="+mj-lt"/>
              <a:buAutoNum type="arabicPeriod"/>
            </a:pPr>
            <a:endParaRPr lang="en-US" sz="2000" dirty="0"/>
          </a:p>
          <a:p>
            <a:pPr marL="457200" indent="-457200">
              <a:buFont typeface="+mj-lt"/>
              <a:buAutoNum type="arabicPeriod"/>
            </a:pPr>
            <a:r>
              <a:rPr lang="en-US" sz="2000" b="1" dirty="0"/>
              <a:t>Training Approach</a:t>
            </a:r>
            <a:r>
              <a:rPr lang="en-US" sz="2000" dirty="0"/>
              <a:t>: Utilizes Adam optimizer, MSE loss, Early Stopping, and Reduced LR on Plateau for efficient optimization.</a:t>
            </a:r>
          </a:p>
          <a:p>
            <a:pPr marL="457200" indent="-457200">
              <a:buFont typeface="+mj-lt"/>
              <a:buAutoNum type="arabicPeriod"/>
            </a:pPr>
            <a:endParaRPr lang="en-US" sz="2000" dirty="0"/>
          </a:p>
          <a:p>
            <a:pPr marL="457200" indent="-457200">
              <a:buFont typeface="+mj-lt"/>
              <a:buAutoNum type="arabicPeriod"/>
            </a:pPr>
            <a:r>
              <a:rPr lang="en-US" sz="2000" b="1" dirty="0"/>
              <a:t>LSTM Configuration</a:t>
            </a:r>
            <a:r>
              <a:rPr lang="en-US" sz="2000" dirty="0"/>
              <a:t>: Features a 50-D embedding layer, a 64-unit first LSTM layer with L2 regularization, then 32-unit second LSTM layer, dropout (0.5), and batch normalization.</a:t>
            </a:r>
          </a:p>
          <a:p>
            <a:pPr marL="457200" indent="-457200">
              <a:buFont typeface="+mj-lt"/>
              <a:buAutoNum type="arabicPeriod"/>
            </a:pPr>
            <a:endParaRPr lang="en-US" sz="2000" dirty="0"/>
          </a:p>
          <a:p>
            <a:pPr marL="457200" indent="-457200">
              <a:buFont typeface="+mj-lt"/>
              <a:buAutoNum type="arabicPeriod"/>
            </a:pPr>
            <a:r>
              <a:rPr lang="en-US" sz="2000" b="1" dirty="0"/>
              <a:t>Optimization and Output</a:t>
            </a:r>
            <a:r>
              <a:rPr lang="en-US" sz="2000" dirty="0"/>
              <a:t>: Employs Adam optimizer (0.001 learning rate), MSE loss function, and Early Stopping (patience=10) to ensure precise sales forecasting.</a:t>
            </a:r>
          </a:p>
        </p:txBody>
      </p:sp>
    </p:spTree>
    <p:extLst>
      <p:ext uri="{BB962C8B-B14F-4D97-AF65-F5344CB8AC3E}">
        <p14:creationId xmlns:p14="http://schemas.microsoft.com/office/powerpoint/2010/main" val="254613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AA1A2116-A9ED-B684-7D70-005D69345375}"/>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D99520EA-A38D-AFA6-CD62-8862B07207B1}"/>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XGBOOST</a:t>
            </a:r>
          </a:p>
        </p:txBody>
      </p:sp>
      <p:pic>
        <p:nvPicPr>
          <p:cNvPr id="3" name="Picture 2">
            <a:extLst>
              <a:ext uri="{FF2B5EF4-FFF2-40B4-BE49-F238E27FC236}">
                <a16:creationId xmlns:a16="http://schemas.microsoft.com/office/drawing/2014/main" id="{4B93FA31-160B-1CEB-BCF3-1ECE1840849D}"/>
              </a:ext>
            </a:extLst>
          </p:cNvPr>
          <p:cNvPicPr>
            <a:picLocks noChangeAspect="1"/>
          </p:cNvPicPr>
          <p:nvPr/>
        </p:nvPicPr>
        <p:blipFill>
          <a:blip r:embed="rId2"/>
          <a:stretch>
            <a:fillRect/>
          </a:stretch>
        </p:blipFill>
        <p:spPr>
          <a:xfrm>
            <a:off x="0" y="6276505"/>
            <a:ext cx="1727200" cy="579377"/>
          </a:xfrm>
          <a:prstGeom prst="rect">
            <a:avLst/>
          </a:prstGeom>
        </p:spPr>
      </p:pic>
      <p:pic>
        <p:nvPicPr>
          <p:cNvPr id="4" name="Picture 3" descr="A logo of a walmart company&#10;&#10;Description automatically generated">
            <a:extLst>
              <a:ext uri="{FF2B5EF4-FFF2-40B4-BE49-F238E27FC236}">
                <a16:creationId xmlns:a16="http://schemas.microsoft.com/office/drawing/2014/main" id="{5D7B6F7B-19FA-134E-3471-93276C3B06F1}"/>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5" name="Picture 4" descr="A black and white logo&#10;&#10;Description automatically generated">
            <a:extLst>
              <a:ext uri="{FF2B5EF4-FFF2-40B4-BE49-F238E27FC236}">
                <a16:creationId xmlns:a16="http://schemas.microsoft.com/office/drawing/2014/main" id="{642A7ADE-58EB-E026-A4A9-21A38F742407}"/>
              </a:ext>
            </a:extLst>
          </p:cNvPr>
          <p:cNvPicPr>
            <a:picLocks/>
          </p:cNvPicPr>
          <p:nvPr/>
        </p:nvPicPr>
        <p:blipFill rotWithShape="1">
          <a:blip r:embed="rId4"/>
          <a:srcRect t="10318" b="23333"/>
          <a:stretch/>
        </p:blipFill>
        <p:spPr>
          <a:xfrm>
            <a:off x="0" y="106681"/>
            <a:ext cx="1005840" cy="1005840"/>
          </a:xfrm>
          <a:prstGeom prst="rect">
            <a:avLst/>
          </a:prstGeom>
        </p:spPr>
      </p:pic>
      <p:sp>
        <p:nvSpPr>
          <p:cNvPr id="35" name="TextBox 34">
            <a:extLst>
              <a:ext uri="{FF2B5EF4-FFF2-40B4-BE49-F238E27FC236}">
                <a16:creationId xmlns:a16="http://schemas.microsoft.com/office/drawing/2014/main" id="{388EE5C0-B7B2-523C-118D-6C8FF8817F82}"/>
              </a:ext>
            </a:extLst>
          </p:cNvPr>
          <p:cNvSpPr txBox="1"/>
          <p:nvPr/>
        </p:nvSpPr>
        <p:spPr>
          <a:xfrm>
            <a:off x="1005840" y="1536174"/>
            <a:ext cx="10491893" cy="3785652"/>
          </a:xfrm>
          <a:prstGeom prst="rect">
            <a:avLst/>
          </a:prstGeom>
          <a:noFill/>
        </p:spPr>
        <p:txBody>
          <a:bodyPr wrap="square" rtlCol="0">
            <a:spAutoFit/>
          </a:bodyPr>
          <a:lstStyle/>
          <a:p>
            <a:pPr marL="457200" indent="-457200">
              <a:buFont typeface="+mj-lt"/>
              <a:buAutoNum type="arabicPeriod"/>
            </a:pPr>
            <a:r>
              <a:rPr lang="en-US" sz="2000" b="1" dirty="0"/>
              <a:t>Objective Function</a:t>
            </a:r>
            <a:r>
              <a:rPr lang="en-US" sz="2000" dirty="0"/>
              <a:t>: Uses reg: squared error to minimize the squared difference between the predicted and actual values, which is suitable for regression tasks.</a:t>
            </a:r>
          </a:p>
          <a:p>
            <a:pPr marL="457200" indent="-457200">
              <a:buFont typeface="+mj-lt"/>
              <a:buAutoNum type="arabicPeriod"/>
            </a:pPr>
            <a:endParaRPr lang="en-US" sz="2000" dirty="0"/>
          </a:p>
          <a:p>
            <a:pPr marL="457200" indent="-457200">
              <a:buFont typeface="+mj-lt"/>
              <a:buAutoNum type="arabicPeriod"/>
            </a:pPr>
            <a:r>
              <a:rPr lang="en-US" sz="2000" b="1" dirty="0"/>
              <a:t>Max Depth (</a:t>
            </a:r>
            <a:r>
              <a:rPr lang="en-US" sz="2000" b="1" dirty="0" err="1"/>
              <a:t>max_depth</a:t>
            </a:r>
            <a:r>
              <a:rPr lang="en-US" sz="2000" b="1" dirty="0"/>
              <a:t>=5)</a:t>
            </a:r>
            <a:r>
              <a:rPr lang="en-US" sz="2000" dirty="0"/>
              <a:t>: Limits the depth of the trees to prevent overfitting. A depth of 5 allows the model to learn complex patterns without becoming overly specific.</a:t>
            </a:r>
          </a:p>
          <a:p>
            <a:pPr marL="457200" indent="-457200">
              <a:buFont typeface="+mj-lt"/>
              <a:buAutoNum type="arabicPeriod"/>
            </a:pPr>
            <a:endParaRPr lang="en-US" sz="2000" dirty="0"/>
          </a:p>
          <a:p>
            <a:pPr marL="457200" indent="-457200">
              <a:buFont typeface="+mj-lt"/>
              <a:buAutoNum type="arabicPeriod"/>
            </a:pPr>
            <a:r>
              <a:rPr lang="en-US" sz="2000" b="1" dirty="0"/>
              <a:t>Learning Rate (eta=0.1)</a:t>
            </a:r>
            <a:r>
              <a:rPr lang="en-US" sz="2000" dirty="0"/>
              <a:t>: Determines the step size at each iteration while moving toward a minimum of the loss function. A rate of 0.1 helps in careful convergence to the minimum, balancing speed and accuracy.</a:t>
            </a:r>
          </a:p>
          <a:p>
            <a:pPr marL="457200" indent="-457200">
              <a:buFont typeface="+mj-lt"/>
              <a:buAutoNum type="arabicPeriod"/>
            </a:pPr>
            <a:endParaRPr lang="en-US" sz="2000" dirty="0"/>
          </a:p>
          <a:p>
            <a:pPr marL="457200" indent="-457200">
              <a:buFont typeface="+mj-lt"/>
              <a:buAutoNum type="arabicPeriod"/>
            </a:pPr>
            <a:r>
              <a:rPr lang="en-US" sz="2000" b="1" dirty="0"/>
              <a:t>Boosting Rounds (</a:t>
            </a:r>
            <a:r>
              <a:rPr lang="en-US" sz="2000" b="1" dirty="0" err="1"/>
              <a:t>num_round</a:t>
            </a:r>
            <a:r>
              <a:rPr lang="en-US" sz="2000" b="1" dirty="0"/>
              <a:t>=200)</a:t>
            </a:r>
            <a:r>
              <a:rPr lang="en-US" sz="2000" dirty="0"/>
              <a:t>: Specifies the number of trees to build. The chosen value reflects an attempt to capture complex patterns in the data.</a:t>
            </a:r>
          </a:p>
        </p:txBody>
      </p:sp>
    </p:spTree>
    <p:extLst>
      <p:ext uri="{BB962C8B-B14F-4D97-AF65-F5344CB8AC3E}">
        <p14:creationId xmlns:p14="http://schemas.microsoft.com/office/powerpoint/2010/main" val="881818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223D-5D4D-1ACB-7387-A18949569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BFE48-8899-1C94-D501-380A254BEB50}"/>
              </a:ext>
            </a:extLst>
          </p:cNvPr>
          <p:cNvSpPr>
            <a:spLocks noGrp="1"/>
          </p:cNvSpPr>
          <p:nvPr>
            <p:ph type="title"/>
          </p:nvPr>
        </p:nvSpPr>
        <p:spPr/>
        <p:txBody>
          <a:bodyPr/>
          <a:lstStyle/>
          <a:p>
            <a:r>
              <a:rPr lang="en-US"/>
              <a:t>5. INSIGHTS, RECOMMENDATIONS AND SCOPE</a:t>
            </a:r>
          </a:p>
        </p:txBody>
      </p:sp>
    </p:spTree>
    <p:extLst>
      <p:ext uri="{BB962C8B-B14F-4D97-AF65-F5344CB8AC3E}">
        <p14:creationId xmlns:p14="http://schemas.microsoft.com/office/powerpoint/2010/main" val="3785014323"/>
      </p:ext>
    </p:extLst>
  </p:cSld>
  <p:clrMapOvr>
    <a:masterClrMapping/>
  </p:clrMapOvr>
  <mc:AlternateContent xmlns:mc="http://schemas.openxmlformats.org/markup-compatibility/2006" xmlns:p14="http://schemas.microsoft.com/office/powerpoint/2010/main">
    <mc:Choice Requires="p14">
      <p:transition spd="slow" p14:dur="2000" advTm="13673"/>
    </mc:Choice>
    <mc:Fallback xmlns="">
      <p:transition spd="slow" advTm="136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1B86E39E-4900-1B9B-68BF-C1E2CEAFBE21}"/>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D632368E-0EF4-947E-7B70-EDAD2BC096CC}"/>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Insights &amp; Recommendations</a:t>
            </a:r>
          </a:p>
        </p:txBody>
      </p:sp>
      <p:pic>
        <p:nvPicPr>
          <p:cNvPr id="3" name="Picture 2">
            <a:extLst>
              <a:ext uri="{FF2B5EF4-FFF2-40B4-BE49-F238E27FC236}">
                <a16:creationId xmlns:a16="http://schemas.microsoft.com/office/drawing/2014/main" id="{E7B63A8C-F21F-8C15-1920-49033A99592D}"/>
              </a:ext>
            </a:extLst>
          </p:cNvPr>
          <p:cNvPicPr>
            <a:picLocks noChangeAspect="1"/>
          </p:cNvPicPr>
          <p:nvPr/>
        </p:nvPicPr>
        <p:blipFill>
          <a:blip r:embed="rId3"/>
          <a:stretch>
            <a:fillRect/>
          </a:stretch>
        </p:blipFill>
        <p:spPr>
          <a:xfrm>
            <a:off x="0" y="6276505"/>
            <a:ext cx="1727200" cy="579377"/>
          </a:xfrm>
          <a:prstGeom prst="rect">
            <a:avLst/>
          </a:prstGeom>
        </p:spPr>
      </p:pic>
      <p:pic>
        <p:nvPicPr>
          <p:cNvPr id="5" name="Picture 4" descr="A circular logo with a hand drawn design&#10;&#10;Description automatically generated with medium confidence">
            <a:extLst>
              <a:ext uri="{FF2B5EF4-FFF2-40B4-BE49-F238E27FC236}">
                <a16:creationId xmlns:a16="http://schemas.microsoft.com/office/drawing/2014/main" id="{04410213-0C5C-3C52-1445-DC9A52B08CB8}"/>
              </a:ext>
            </a:extLst>
          </p:cNvPr>
          <p:cNvPicPr>
            <a:picLocks noChangeAspect="1"/>
          </p:cNvPicPr>
          <p:nvPr/>
        </p:nvPicPr>
        <p:blipFill>
          <a:blip r:embed="rId4"/>
          <a:stretch>
            <a:fillRect/>
          </a:stretch>
        </p:blipFill>
        <p:spPr>
          <a:xfrm>
            <a:off x="-23784" y="106681"/>
            <a:ext cx="1005840" cy="1005840"/>
          </a:xfrm>
          <a:prstGeom prst="rect">
            <a:avLst/>
          </a:prstGeom>
        </p:spPr>
      </p:pic>
      <p:pic>
        <p:nvPicPr>
          <p:cNvPr id="7" name="Picture 6" descr="A logo of a walmart company&#10;&#10;Description automatically generated">
            <a:extLst>
              <a:ext uri="{FF2B5EF4-FFF2-40B4-BE49-F238E27FC236}">
                <a16:creationId xmlns:a16="http://schemas.microsoft.com/office/drawing/2014/main" id="{A5BC9572-F99D-431F-D4D9-FEA1E7140A6B}"/>
              </a:ext>
            </a:extLst>
          </p:cNvPr>
          <p:cNvPicPr>
            <a:picLocks noChangeAspect="1"/>
          </p:cNvPicPr>
          <p:nvPr/>
        </p:nvPicPr>
        <p:blipFill>
          <a:blip r:embed="rId5"/>
          <a:stretch>
            <a:fillRect/>
          </a:stretch>
        </p:blipFill>
        <p:spPr>
          <a:xfrm>
            <a:off x="10946463" y="6231295"/>
            <a:ext cx="1222766" cy="624587"/>
          </a:xfrm>
          <a:prstGeom prst="roundRect">
            <a:avLst/>
          </a:prstGeom>
        </p:spPr>
      </p:pic>
      <p:sp>
        <p:nvSpPr>
          <p:cNvPr id="2" name="TextBox 1">
            <a:extLst>
              <a:ext uri="{FF2B5EF4-FFF2-40B4-BE49-F238E27FC236}">
                <a16:creationId xmlns:a16="http://schemas.microsoft.com/office/drawing/2014/main" id="{2EE6082E-5E81-8E61-74F8-AD299DCC882F}"/>
              </a:ext>
            </a:extLst>
          </p:cNvPr>
          <p:cNvSpPr txBox="1"/>
          <p:nvPr/>
        </p:nvSpPr>
        <p:spPr>
          <a:xfrm>
            <a:off x="790832" y="1429981"/>
            <a:ext cx="10419112" cy="4801314"/>
          </a:xfrm>
          <a:prstGeom prst="rect">
            <a:avLst/>
          </a:prstGeom>
          <a:noFill/>
        </p:spPr>
        <p:txBody>
          <a:bodyPr wrap="square" rtlCol="0">
            <a:spAutoFit/>
          </a:bodyPr>
          <a:lstStyle/>
          <a:p>
            <a:pPr rtl="0"/>
            <a:r>
              <a:rPr lang="en-US" b="1" dirty="0"/>
              <a:t>• LSTM</a:t>
            </a:r>
            <a:r>
              <a:rPr lang="en-US" dirty="0"/>
              <a:t>: </a:t>
            </a:r>
          </a:p>
          <a:p>
            <a:pPr rtl="0"/>
            <a:r>
              <a:rPr lang="en-US" dirty="0"/>
              <a:t> </a:t>
            </a:r>
          </a:p>
          <a:p>
            <a:pPr rtl="0"/>
            <a:r>
              <a:rPr lang="en-US" dirty="0"/>
              <a:t>• Good at capturing time series trends.  Needs well-tuned features and architecture.</a:t>
            </a:r>
          </a:p>
          <a:p>
            <a:pPr rtl="0"/>
            <a:r>
              <a:rPr lang="en-US" dirty="0"/>
              <a:t> </a:t>
            </a:r>
          </a:p>
          <a:p>
            <a:pPr rtl="0"/>
            <a:r>
              <a:rPr lang="en-US" dirty="0"/>
              <a:t>• Less effective with complex, non-sequential data.</a:t>
            </a:r>
          </a:p>
          <a:p>
            <a:pPr rtl="0"/>
            <a:r>
              <a:rPr lang="en-US" dirty="0"/>
              <a:t> </a:t>
            </a:r>
          </a:p>
          <a:p>
            <a:pPr rtl="0"/>
            <a:r>
              <a:rPr lang="en-US" b="1" dirty="0"/>
              <a:t>• </a:t>
            </a:r>
            <a:r>
              <a:rPr lang="en-US" b="1" dirty="0" err="1"/>
              <a:t>XGBoost</a:t>
            </a:r>
            <a:r>
              <a:rPr lang="en-US" b="1" dirty="0"/>
              <a:t> &amp; </a:t>
            </a:r>
            <a:r>
              <a:rPr lang="en-US" b="1" dirty="0" err="1"/>
              <a:t>LightGBM</a:t>
            </a:r>
            <a:r>
              <a:rPr lang="en-US" dirty="0"/>
              <a:t>: </a:t>
            </a:r>
          </a:p>
          <a:p>
            <a:pPr rtl="0"/>
            <a:r>
              <a:rPr lang="en-US" dirty="0"/>
              <a:t> </a:t>
            </a:r>
          </a:p>
          <a:p>
            <a:pPr rtl="0"/>
            <a:r>
              <a:rPr lang="en-US" dirty="0"/>
              <a:t>• Excel in structured data via sequential decision trees.  Handle diverse data types well.</a:t>
            </a:r>
          </a:p>
          <a:p>
            <a:pPr rtl="0"/>
            <a:r>
              <a:rPr lang="en-US" dirty="0"/>
              <a:t> </a:t>
            </a:r>
          </a:p>
          <a:p>
            <a:pPr rtl="0"/>
            <a:r>
              <a:rPr lang="en-US" dirty="0"/>
              <a:t>• Often surpass deep learning in structured tasks.</a:t>
            </a:r>
          </a:p>
          <a:p>
            <a:pPr rtl="0"/>
            <a:r>
              <a:rPr lang="en-US" dirty="0"/>
              <a:t> </a:t>
            </a:r>
          </a:p>
          <a:p>
            <a:pPr rtl="0"/>
            <a:r>
              <a:rPr lang="en-US" b="1" dirty="0"/>
              <a:t>• Feature Engineering</a:t>
            </a:r>
            <a:r>
              <a:rPr lang="en-US" dirty="0"/>
              <a:t>: </a:t>
            </a:r>
          </a:p>
          <a:p>
            <a:pPr rtl="0"/>
            <a:r>
              <a:rPr lang="en-US" dirty="0"/>
              <a:t> </a:t>
            </a:r>
          </a:p>
          <a:p>
            <a:pPr rtl="0"/>
            <a:r>
              <a:rPr lang="en-US" dirty="0"/>
              <a:t>• Boosting models better exploit engineered features.  LSTMs need extensive preprocessing.</a:t>
            </a:r>
          </a:p>
          <a:p>
            <a:pPr rtl="0"/>
            <a:r>
              <a:rPr lang="en-US" dirty="0"/>
              <a:t> </a:t>
            </a:r>
          </a:p>
          <a:p>
            <a:endParaRPr lang="en-PK" dirty="0"/>
          </a:p>
        </p:txBody>
      </p:sp>
    </p:spTree>
    <p:extLst>
      <p:ext uri="{BB962C8B-B14F-4D97-AF65-F5344CB8AC3E}">
        <p14:creationId xmlns:p14="http://schemas.microsoft.com/office/powerpoint/2010/main" val="1508861196"/>
      </p:ext>
    </p:extLst>
  </p:cSld>
  <p:clrMapOvr>
    <a:masterClrMapping/>
  </p:clrMapOvr>
  <mc:AlternateContent xmlns:mc="http://schemas.openxmlformats.org/markup-compatibility/2006">
    <mc:Choice xmlns:p14="http://schemas.microsoft.com/office/powerpoint/2010/main" Requires="p14">
      <p:transition spd="slow" p14:dur="2000" advTm="30986"/>
    </mc:Choice>
    <mc:Fallback>
      <p:transition spd="slow" advTm="3098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0919212F-6A03-DF78-49FA-D8A2D961A887}"/>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50713EDA-3D63-5693-22EB-C9ADFBDFB789}"/>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Insights &amp; Recommendations</a:t>
            </a:r>
          </a:p>
        </p:txBody>
      </p:sp>
      <p:pic>
        <p:nvPicPr>
          <p:cNvPr id="3" name="Picture 2">
            <a:extLst>
              <a:ext uri="{FF2B5EF4-FFF2-40B4-BE49-F238E27FC236}">
                <a16:creationId xmlns:a16="http://schemas.microsoft.com/office/drawing/2014/main" id="{73D12901-24F3-E543-AF59-E62316A80D84}"/>
              </a:ext>
            </a:extLst>
          </p:cNvPr>
          <p:cNvPicPr>
            <a:picLocks noChangeAspect="1"/>
          </p:cNvPicPr>
          <p:nvPr/>
        </p:nvPicPr>
        <p:blipFill>
          <a:blip r:embed="rId3"/>
          <a:stretch>
            <a:fillRect/>
          </a:stretch>
        </p:blipFill>
        <p:spPr>
          <a:xfrm>
            <a:off x="0" y="6276505"/>
            <a:ext cx="1727200" cy="579377"/>
          </a:xfrm>
          <a:prstGeom prst="rect">
            <a:avLst/>
          </a:prstGeom>
        </p:spPr>
      </p:pic>
      <p:pic>
        <p:nvPicPr>
          <p:cNvPr id="5" name="Picture 4" descr="A circular logo with a hand drawn design&#10;&#10;Description automatically generated with medium confidence">
            <a:extLst>
              <a:ext uri="{FF2B5EF4-FFF2-40B4-BE49-F238E27FC236}">
                <a16:creationId xmlns:a16="http://schemas.microsoft.com/office/drawing/2014/main" id="{515404EE-5FB5-5B41-6C8C-2FA0ABAB0779}"/>
              </a:ext>
            </a:extLst>
          </p:cNvPr>
          <p:cNvPicPr>
            <a:picLocks noChangeAspect="1"/>
          </p:cNvPicPr>
          <p:nvPr/>
        </p:nvPicPr>
        <p:blipFill>
          <a:blip r:embed="rId4"/>
          <a:stretch>
            <a:fillRect/>
          </a:stretch>
        </p:blipFill>
        <p:spPr>
          <a:xfrm>
            <a:off x="-23784" y="106681"/>
            <a:ext cx="1005840" cy="1005840"/>
          </a:xfrm>
          <a:prstGeom prst="rect">
            <a:avLst/>
          </a:prstGeom>
        </p:spPr>
      </p:pic>
      <p:sp>
        <p:nvSpPr>
          <p:cNvPr id="6" name="TextBox 5">
            <a:extLst>
              <a:ext uri="{FF2B5EF4-FFF2-40B4-BE49-F238E27FC236}">
                <a16:creationId xmlns:a16="http://schemas.microsoft.com/office/drawing/2014/main" id="{75CF3271-51F6-9360-98E5-950E5F172CA5}"/>
              </a:ext>
            </a:extLst>
          </p:cNvPr>
          <p:cNvSpPr txBox="1"/>
          <p:nvPr/>
        </p:nvSpPr>
        <p:spPr>
          <a:xfrm>
            <a:off x="982056" y="1165860"/>
            <a:ext cx="3254829" cy="369332"/>
          </a:xfrm>
          <a:prstGeom prst="rect">
            <a:avLst/>
          </a:prstGeom>
          <a:noFill/>
        </p:spPr>
        <p:txBody>
          <a:bodyPr wrap="square" rtlCol="0">
            <a:spAutoFit/>
          </a:bodyPr>
          <a:lstStyle/>
          <a:p>
            <a:r>
              <a:rPr lang="en-US" b="1" dirty="0"/>
              <a:t>ACTUAL VS PREDICTED</a:t>
            </a:r>
          </a:p>
        </p:txBody>
      </p:sp>
      <p:pic>
        <p:nvPicPr>
          <p:cNvPr id="7" name="Picture 6" descr="A logo of a walmart company&#10;&#10;Description automatically generated">
            <a:extLst>
              <a:ext uri="{FF2B5EF4-FFF2-40B4-BE49-F238E27FC236}">
                <a16:creationId xmlns:a16="http://schemas.microsoft.com/office/drawing/2014/main" id="{2F3B6792-7BC4-2E44-8606-227527801526}"/>
              </a:ext>
            </a:extLst>
          </p:cNvPr>
          <p:cNvPicPr>
            <a:picLocks noChangeAspect="1"/>
          </p:cNvPicPr>
          <p:nvPr/>
        </p:nvPicPr>
        <p:blipFill>
          <a:blip r:embed="rId5"/>
          <a:stretch>
            <a:fillRect/>
          </a:stretch>
        </p:blipFill>
        <p:spPr>
          <a:xfrm>
            <a:off x="10946463" y="6231295"/>
            <a:ext cx="1222766" cy="624587"/>
          </a:xfrm>
          <a:prstGeom prst="roundRect">
            <a:avLst/>
          </a:prstGeom>
        </p:spPr>
      </p:pic>
      <p:pic>
        <p:nvPicPr>
          <p:cNvPr id="6146" name="Picture 2">
            <a:extLst>
              <a:ext uri="{FF2B5EF4-FFF2-40B4-BE49-F238E27FC236}">
                <a16:creationId xmlns:a16="http://schemas.microsoft.com/office/drawing/2014/main" id="{12474F9F-2778-7D42-BCF3-7EE7323409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056" y="1577101"/>
            <a:ext cx="9783495" cy="46879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246447"/>
      </p:ext>
    </p:extLst>
  </p:cSld>
  <p:clrMapOvr>
    <a:masterClrMapping/>
  </p:clrMapOvr>
  <mc:AlternateContent xmlns:mc="http://schemas.openxmlformats.org/markup-compatibility/2006" xmlns:p14="http://schemas.microsoft.com/office/powerpoint/2010/main">
    <mc:Choice Requires="p14">
      <p:transition spd="slow" p14:dur="2000" advTm="30986"/>
    </mc:Choice>
    <mc:Fallback xmlns="">
      <p:transition spd="slow" advTm="3098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C4C91CD1-1F93-19EA-681D-4121AF0375C1}"/>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19521CFC-A39D-B334-B74A-2E50961DAA1C}"/>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Insights &amp; Recommendations</a:t>
            </a:r>
          </a:p>
        </p:txBody>
      </p:sp>
      <p:pic>
        <p:nvPicPr>
          <p:cNvPr id="3" name="Picture 2">
            <a:extLst>
              <a:ext uri="{FF2B5EF4-FFF2-40B4-BE49-F238E27FC236}">
                <a16:creationId xmlns:a16="http://schemas.microsoft.com/office/drawing/2014/main" id="{B9F37C71-4435-7399-B492-EF7CBE53C57A}"/>
              </a:ext>
            </a:extLst>
          </p:cNvPr>
          <p:cNvPicPr>
            <a:picLocks noChangeAspect="1"/>
          </p:cNvPicPr>
          <p:nvPr/>
        </p:nvPicPr>
        <p:blipFill>
          <a:blip r:embed="rId3"/>
          <a:stretch>
            <a:fillRect/>
          </a:stretch>
        </p:blipFill>
        <p:spPr>
          <a:xfrm>
            <a:off x="0" y="6276505"/>
            <a:ext cx="1727200" cy="579377"/>
          </a:xfrm>
          <a:prstGeom prst="rect">
            <a:avLst/>
          </a:prstGeom>
        </p:spPr>
      </p:pic>
      <p:pic>
        <p:nvPicPr>
          <p:cNvPr id="5" name="Picture 4" descr="A circular logo with a hand drawn design&#10;&#10;Description automatically generated with medium confidence">
            <a:extLst>
              <a:ext uri="{FF2B5EF4-FFF2-40B4-BE49-F238E27FC236}">
                <a16:creationId xmlns:a16="http://schemas.microsoft.com/office/drawing/2014/main" id="{5F3192C1-A674-49EB-FF08-BED00C8CC57C}"/>
              </a:ext>
            </a:extLst>
          </p:cNvPr>
          <p:cNvPicPr>
            <a:picLocks noChangeAspect="1"/>
          </p:cNvPicPr>
          <p:nvPr/>
        </p:nvPicPr>
        <p:blipFill>
          <a:blip r:embed="rId4"/>
          <a:stretch>
            <a:fillRect/>
          </a:stretch>
        </p:blipFill>
        <p:spPr>
          <a:xfrm>
            <a:off x="-23784" y="106681"/>
            <a:ext cx="1005840" cy="1005840"/>
          </a:xfrm>
          <a:prstGeom prst="rect">
            <a:avLst/>
          </a:prstGeom>
        </p:spPr>
      </p:pic>
      <p:pic>
        <p:nvPicPr>
          <p:cNvPr id="7" name="Picture 6" descr="A logo of a walmart company&#10;&#10;Description automatically generated">
            <a:extLst>
              <a:ext uri="{FF2B5EF4-FFF2-40B4-BE49-F238E27FC236}">
                <a16:creationId xmlns:a16="http://schemas.microsoft.com/office/drawing/2014/main" id="{557EE64C-0CE0-B637-B8FB-53B4AE80F6CD}"/>
              </a:ext>
            </a:extLst>
          </p:cNvPr>
          <p:cNvPicPr>
            <a:picLocks noChangeAspect="1"/>
          </p:cNvPicPr>
          <p:nvPr/>
        </p:nvPicPr>
        <p:blipFill>
          <a:blip r:embed="rId5"/>
          <a:stretch>
            <a:fillRect/>
          </a:stretch>
        </p:blipFill>
        <p:spPr>
          <a:xfrm>
            <a:off x="10946463" y="6231295"/>
            <a:ext cx="1222766" cy="624587"/>
          </a:xfrm>
          <a:prstGeom prst="roundRect">
            <a:avLst/>
          </a:prstGeom>
        </p:spPr>
      </p:pic>
      <p:pic>
        <p:nvPicPr>
          <p:cNvPr id="7172" name="Picture 4">
            <a:extLst>
              <a:ext uri="{FF2B5EF4-FFF2-40B4-BE49-F238E27FC236}">
                <a16:creationId xmlns:a16="http://schemas.microsoft.com/office/drawing/2014/main" id="{E462F1CD-D3F8-6264-0EEA-0BD78E696F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2056" y="1309453"/>
            <a:ext cx="10515677"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33722"/>
      </p:ext>
    </p:extLst>
  </p:cSld>
  <p:clrMapOvr>
    <a:masterClrMapping/>
  </p:clrMapOvr>
  <mc:AlternateContent xmlns:mc="http://schemas.openxmlformats.org/markup-compatibility/2006" xmlns:p14="http://schemas.microsoft.com/office/powerpoint/2010/main">
    <mc:Choice Requires="p14">
      <p:transition spd="slow" p14:dur="2000" advTm="30986"/>
    </mc:Choice>
    <mc:Fallback xmlns="">
      <p:transition spd="slow" advTm="309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998AC77B-81BE-D26E-4B5A-991E0C981D87}"/>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A0510C09-D8B9-16EB-10F0-2945590FA7E2}"/>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Insights &amp; Recommendations</a:t>
            </a:r>
          </a:p>
        </p:txBody>
      </p:sp>
      <p:pic>
        <p:nvPicPr>
          <p:cNvPr id="3" name="Picture 2">
            <a:extLst>
              <a:ext uri="{FF2B5EF4-FFF2-40B4-BE49-F238E27FC236}">
                <a16:creationId xmlns:a16="http://schemas.microsoft.com/office/drawing/2014/main" id="{23D77DB7-2E44-445F-D602-698B6C13B395}"/>
              </a:ext>
            </a:extLst>
          </p:cNvPr>
          <p:cNvPicPr>
            <a:picLocks noChangeAspect="1"/>
          </p:cNvPicPr>
          <p:nvPr/>
        </p:nvPicPr>
        <p:blipFill>
          <a:blip r:embed="rId3"/>
          <a:stretch>
            <a:fillRect/>
          </a:stretch>
        </p:blipFill>
        <p:spPr>
          <a:xfrm>
            <a:off x="0" y="6276505"/>
            <a:ext cx="1727200" cy="579377"/>
          </a:xfrm>
          <a:prstGeom prst="rect">
            <a:avLst/>
          </a:prstGeom>
        </p:spPr>
      </p:pic>
      <p:pic>
        <p:nvPicPr>
          <p:cNvPr id="5" name="Picture 4" descr="A circular logo with a hand drawn design&#10;&#10;Description automatically generated with medium confidence">
            <a:extLst>
              <a:ext uri="{FF2B5EF4-FFF2-40B4-BE49-F238E27FC236}">
                <a16:creationId xmlns:a16="http://schemas.microsoft.com/office/drawing/2014/main" id="{9F16571A-5B14-1165-7DBD-E3EA3D4E8D36}"/>
              </a:ext>
            </a:extLst>
          </p:cNvPr>
          <p:cNvPicPr>
            <a:picLocks noChangeAspect="1"/>
          </p:cNvPicPr>
          <p:nvPr/>
        </p:nvPicPr>
        <p:blipFill>
          <a:blip r:embed="rId4"/>
          <a:stretch>
            <a:fillRect/>
          </a:stretch>
        </p:blipFill>
        <p:spPr>
          <a:xfrm>
            <a:off x="-23784" y="106681"/>
            <a:ext cx="1005840" cy="1005840"/>
          </a:xfrm>
          <a:prstGeom prst="rect">
            <a:avLst/>
          </a:prstGeom>
        </p:spPr>
      </p:pic>
      <p:pic>
        <p:nvPicPr>
          <p:cNvPr id="7" name="Picture 6" descr="A logo of a walmart company&#10;&#10;Description automatically generated">
            <a:extLst>
              <a:ext uri="{FF2B5EF4-FFF2-40B4-BE49-F238E27FC236}">
                <a16:creationId xmlns:a16="http://schemas.microsoft.com/office/drawing/2014/main" id="{E76FAB9A-0D7B-D944-55A7-FFBF05251835}"/>
              </a:ext>
            </a:extLst>
          </p:cNvPr>
          <p:cNvPicPr>
            <a:picLocks noChangeAspect="1"/>
          </p:cNvPicPr>
          <p:nvPr/>
        </p:nvPicPr>
        <p:blipFill>
          <a:blip r:embed="rId5"/>
          <a:stretch>
            <a:fillRect/>
          </a:stretch>
        </p:blipFill>
        <p:spPr>
          <a:xfrm>
            <a:off x="10946463" y="6231295"/>
            <a:ext cx="1222766" cy="624587"/>
          </a:xfrm>
          <a:prstGeom prst="roundRect">
            <a:avLst/>
          </a:prstGeom>
        </p:spPr>
      </p:pic>
      <p:pic>
        <p:nvPicPr>
          <p:cNvPr id="8194" name="Picture 2">
            <a:extLst>
              <a:ext uri="{FF2B5EF4-FFF2-40B4-BE49-F238E27FC236}">
                <a16:creationId xmlns:a16="http://schemas.microsoft.com/office/drawing/2014/main" id="{2B81568D-8477-096C-D4FE-2D26CD329B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2695" y="1042753"/>
            <a:ext cx="9034399" cy="5303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51354"/>
      </p:ext>
    </p:extLst>
  </p:cSld>
  <p:clrMapOvr>
    <a:masterClrMapping/>
  </p:clrMapOvr>
  <mc:AlternateContent xmlns:mc="http://schemas.openxmlformats.org/markup-compatibility/2006" xmlns:p14="http://schemas.microsoft.com/office/powerpoint/2010/main">
    <mc:Choice Requires="p14">
      <p:transition spd="slow" p14:dur="2000" advTm="30986"/>
    </mc:Choice>
    <mc:Fallback xmlns="">
      <p:transition spd="slow" advTm="3098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AA0BF1DF-D383-036F-92FD-B9E2D32D869F}"/>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3CDE6F5C-32EF-0AE5-996D-B4A35AF040F2}"/>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Future Scope</a:t>
            </a:r>
          </a:p>
        </p:txBody>
      </p:sp>
      <p:pic>
        <p:nvPicPr>
          <p:cNvPr id="3" name="Picture 2">
            <a:extLst>
              <a:ext uri="{FF2B5EF4-FFF2-40B4-BE49-F238E27FC236}">
                <a16:creationId xmlns:a16="http://schemas.microsoft.com/office/drawing/2014/main" id="{FB9AF273-E339-A244-4FA9-82F2197A1F02}"/>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old and black design&#10;&#10;Description automatically generated">
            <a:extLst>
              <a:ext uri="{FF2B5EF4-FFF2-40B4-BE49-F238E27FC236}">
                <a16:creationId xmlns:a16="http://schemas.microsoft.com/office/drawing/2014/main" id="{07564297-56C8-0F67-F15F-1D4554B4A64C}"/>
              </a:ext>
            </a:extLst>
          </p:cNvPr>
          <p:cNvPicPr>
            <a:picLocks noChangeAspect="1"/>
          </p:cNvPicPr>
          <p:nvPr/>
        </p:nvPicPr>
        <p:blipFill>
          <a:blip r:embed="rId3"/>
          <a:stretch>
            <a:fillRect/>
          </a:stretch>
        </p:blipFill>
        <p:spPr>
          <a:xfrm>
            <a:off x="0" y="106681"/>
            <a:ext cx="1005840" cy="1005840"/>
          </a:xfrm>
          <a:prstGeom prst="rect">
            <a:avLst/>
          </a:prstGeom>
        </p:spPr>
      </p:pic>
      <p:pic>
        <p:nvPicPr>
          <p:cNvPr id="6" name="Picture 5" descr="A logo of a walmart company&#10;&#10;Description automatically generated">
            <a:extLst>
              <a:ext uri="{FF2B5EF4-FFF2-40B4-BE49-F238E27FC236}">
                <a16:creationId xmlns:a16="http://schemas.microsoft.com/office/drawing/2014/main" id="{DBEDCF05-902B-6A41-F47D-5C418A38AB6B}"/>
              </a:ext>
            </a:extLst>
          </p:cNvPr>
          <p:cNvPicPr>
            <a:picLocks noChangeAspect="1"/>
          </p:cNvPicPr>
          <p:nvPr/>
        </p:nvPicPr>
        <p:blipFill>
          <a:blip r:embed="rId4"/>
          <a:stretch>
            <a:fillRect/>
          </a:stretch>
        </p:blipFill>
        <p:spPr>
          <a:xfrm>
            <a:off x="10946463" y="6231295"/>
            <a:ext cx="1222766" cy="624587"/>
          </a:xfrm>
          <a:prstGeom prst="roundRect">
            <a:avLst/>
          </a:prstGeom>
        </p:spPr>
      </p:pic>
      <p:sp>
        <p:nvSpPr>
          <p:cNvPr id="2" name="TextBox 1">
            <a:extLst>
              <a:ext uri="{FF2B5EF4-FFF2-40B4-BE49-F238E27FC236}">
                <a16:creationId xmlns:a16="http://schemas.microsoft.com/office/drawing/2014/main" id="{149CEB63-92CD-90AD-338E-B190F88749A1}"/>
              </a:ext>
            </a:extLst>
          </p:cNvPr>
          <p:cNvSpPr txBox="1"/>
          <p:nvPr/>
        </p:nvSpPr>
        <p:spPr>
          <a:xfrm>
            <a:off x="1443210" y="1839817"/>
            <a:ext cx="8791460" cy="3170099"/>
          </a:xfrm>
          <a:prstGeom prst="rect">
            <a:avLst/>
          </a:prstGeom>
          <a:noFill/>
        </p:spPr>
        <p:txBody>
          <a:bodyPr wrap="square" rtlCol="0">
            <a:spAutoFit/>
          </a:bodyPr>
          <a:lstStyle/>
          <a:p>
            <a:pPr marL="342900" indent="-342900">
              <a:buFont typeface="+mj-lt"/>
              <a:buAutoNum type="arabicPeriod"/>
            </a:pPr>
            <a:r>
              <a:rPr lang="en-US" sz="2000" b="1" dirty="0"/>
              <a:t>Comprehensive Data Utilization</a:t>
            </a:r>
            <a:r>
              <a:rPr lang="en-US" sz="2000" dirty="0"/>
              <a:t>: Leveraging the entire dataset beyond day 790 could significantly improve model outcomes by providing a more robust data foundation.</a:t>
            </a:r>
          </a:p>
          <a:p>
            <a:pPr marL="342900" indent="-342900">
              <a:buFont typeface="+mj-lt"/>
              <a:buAutoNum type="arabicPeriod"/>
            </a:pPr>
            <a:endParaRPr lang="en-US" sz="2000" dirty="0"/>
          </a:p>
          <a:p>
            <a:pPr marL="342900" indent="-342900">
              <a:buFont typeface="+mj-lt"/>
              <a:buAutoNum type="arabicPeriod"/>
            </a:pPr>
            <a:r>
              <a:rPr lang="en-US" sz="2000" b="1" dirty="0"/>
              <a:t>Feature Engineering Enhancement</a:t>
            </a:r>
            <a:r>
              <a:rPr lang="en-US" sz="2000" dirty="0"/>
              <a:t>: Developing additional innovative features is anticipated to substantially boost model performance.</a:t>
            </a:r>
          </a:p>
          <a:p>
            <a:pPr marL="342900" indent="-342900">
              <a:buFont typeface="+mj-lt"/>
              <a:buAutoNum type="arabicPeriod"/>
            </a:pPr>
            <a:endParaRPr lang="en-US" sz="2000" dirty="0"/>
          </a:p>
          <a:p>
            <a:pPr marL="342900" indent="-342900">
              <a:buFont typeface="+mj-lt"/>
              <a:buAutoNum type="arabicPeriod"/>
            </a:pPr>
            <a:r>
              <a:rPr lang="en-US" sz="2000" b="1" dirty="0"/>
              <a:t>Model Diversity</a:t>
            </a:r>
            <a:r>
              <a:rPr lang="en-US" sz="2000" dirty="0"/>
              <a:t>: Exploring a variety of models such as CNN, RNN, and ARIMA could offer unique insights and potentially enhance predictive accuracy by capturing different data patterns and relationships.</a:t>
            </a:r>
          </a:p>
        </p:txBody>
      </p:sp>
    </p:spTree>
    <p:extLst>
      <p:ext uri="{BB962C8B-B14F-4D97-AF65-F5344CB8AC3E}">
        <p14:creationId xmlns:p14="http://schemas.microsoft.com/office/powerpoint/2010/main" val="3223859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AE868-6211-439A-1643-3BE78F303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68E75-7C94-FF3D-8A77-C2096D786233}"/>
              </a:ext>
            </a:extLst>
          </p:cNvPr>
          <p:cNvSpPr>
            <a:spLocks noGrp="1"/>
          </p:cNvSpPr>
          <p:nvPr>
            <p:ph type="title"/>
          </p:nvPr>
        </p:nvSpPr>
        <p:spPr/>
        <p:txBody>
          <a:bodyPr/>
          <a:lstStyle/>
          <a:p>
            <a:pPr algn="ctr"/>
            <a:r>
              <a:rPr lang="en-US"/>
              <a:t>THANK YOU</a:t>
            </a:r>
          </a:p>
        </p:txBody>
      </p:sp>
    </p:spTree>
    <p:extLst>
      <p:ext uri="{BB962C8B-B14F-4D97-AF65-F5344CB8AC3E}">
        <p14:creationId xmlns:p14="http://schemas.microsoft.com/office/powerpoint/2010/main" val="27299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E8CEFE39-71EA-6DE5-2A11-6B8D51D99AA9}"/>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7CA15666-D8A1-9933-32DD-4C58974BBC5F}"/>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a:t>Agenda</a:t>
            </a:r>
          </a:p>
        </p:txBody>
      </p:sp>
      <p:graphicFrame>
        <p:nvGraphicFramePr>
          <p:cNvPr id="2" name="Diagram 1">
            <a:extLst>
              <a:ext uri="{FF2B5EF4-FFF2-40B4-BE49-F238E27FC236}">
                <a16:creationId xmlns:a16="http://schemas.microsoft.com/office/drawing/2014/main" id="{F3D8FB83-D761-E0AA-236C-95350001D27D}"/>
              </a:ext>
            </a:extLst>
          </p:cNvPr>
          <p:cNvGraphicFramePr/>
          <p:nvPr>
            <p:extLst>
              <p:ext uri="{D42A27DB-BD31-4B8C-83A1-F6EECF244321}">
                <p14:modId xmlns:p14="http://schemas.microsoft.com/office/powerpoint/2010/main" val="3616582542"/>
              </p:ext>
            </p:extLst>
          </p:nvPr>
        </p:nvGraphicFramePr>
        <p:xfrm>
          <a:off x="5311156" y="1114406"/>
          <a:ext cx="5985934" cy="462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5F03655-6B5E-BBFC-A46F-79B7EB6DAE3D}"/>
              </a:ext>
            </a:extLst>
          </p:cNvPr>
          <p:cNvPicPr>
            <a:picLocks noChangeAspect="1"/>
          </p:cNvPicPr>
          <p:nvPr/>
        </p:nvPicPr>
        <p:blipFill>
          <a:blip r:embed="rId7"/>
          <a:stretch>
            <a:fillRect/>
          </a:stretch>
        </p:blipFill>
        <p:spPr>
          <a:xfrm>
            <a:off x="0" y="6276505"/>
            <a:ext cx="1727200" cy="579377"/>
          </a:xfrm>
          <a:prstGeom prst="rect">
            <a:avLst/>
          </a:prstGeom>
        </p:spPr>
      </p:pic>
      <p:pic>
        <p:nvPicPr>
          <p:cNvPr id="14" name="Picture 13" descr="A gold logo with a hourglass and a pencil&#10;&#10;Description automatically generated">
            <a:extLst>
              <a:ext uri="{FF2B5EF4-FFF2-40B4-BE49-F238E27FC236}">
                <a16:creationId xmlns:a16="http://schemas.microsoft.com/office/drawing/2014/main" id="{0BE14A88-59CE-B4FF-42B4-536BCC83B678}"/>
              </a:ext>
            </a:extLst>
          </p:cNvPr>
          <p:cNvPicPr>
            <a:picLocks noChangeAspect="1"/>
          </p:cNvPicPr>
          <p:nvPr/>
        </p:nvPicPr>
        <p:blipFill>
          <a:blip r:embed="rId8"/>
          <a:stretch>
            <a:fillRect/>
          </a:stretch>
        </p:blipFill>
        <p:spPr>
          <a:xfrm>
            <a:off x="0" y="106681"/>
            <a:ext cx="1005840" cy="1005840"/>
          </a:xfrm>
          <a:prstGeom prst="rect">
            <a:avLst/>
          </a:prstGeom>
        </p:spPr>
      </p:pic>
      <p:sp>
        <p:nvSpPr>
          <p:cNvPr id="5" name="AutoShape 4" descr="Create an image of a professional and thematic portrait for a presentation slide. The image should convey the concept of machine learning modeling within the context of project management. The artwork should include visual elements associated with project planning, data analysis, and modeling. It should also depict icons or metaphors for recommendations, and learnings with an eye towards future scope. The color scheme should be inspired by Purdue University colors, primarily black and gold. The style should be modern, clean, and suitable for a professional business presentation.">
            <a:extLst>
              <a:ext uri="{FF2B5EF4-FFF2-40B4-BE49-F238E27FC236}">
                <a16:creationId xmlns:a16="http://schemas.microsoft.com/office/drawing/2014/main" id="{A66041BA-BFC9-4A3E-09D1-A160422235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6D1D744-BA8B-6C85-7C06-16402C2C2AF4}"/>
              </a:ext>
            </a:extLst>
          </p:cNvPr>
          <p:cNvPicPr>
            <a:picLocks noChangeAspect="1"/>
          </p:cNvPicPr>
          <p:nvPr/>
        </p:nvPicPr>
        <p:blipFill>
          <a:blip r:embed="rId9"/>
          <a:stretch>
            <a:fillRect/>
          </a:stretch>
        </p:blipFill>
        <p:spPr>
          <a:xfrm>
            <a:off x="452118" y="1403774"/>
            <a:ext cx="4389120" cy="4389120"/>
          </a:xfrm>
          <a:prstGeom prst="roundRect">
            <a:avLst/>
          </a:prstGeom>
        </p:spPr>
      </p:pic>
    </p:spTree>
    <p:extLst>
      <p:ext uri="{BB962C8B-B14F-4D97-AF65-F5344CB8AC3E}">
        <p14:creationId xmlns:p14="http://schemas.microsoft.com/office/powerpoint/2010/main" val="3050026519"/>
      </p:ext>
    </p:extLst>
  </p:cSld>
  <p:clrMapOvr>
    <a:masterClrMapping/>
  </p:clrMapOvr>
  <mc:AlternateContent xmlns:mc="http://schemas.openxmlformats.org/markup-compatibility/2006" xmlns:p14="http://schemas.microsoft.com/office/powerpoint/2010/main">
    <mc:Choice Requires="p14">
      <p:transition spd="slow" p14:dur="2000" advTm="14313"/>
    </mc:Choice>
    <mc:Fallback xmlns="">
      <p:transition spd="slow" advTm="143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72C27F-625B-E811-7859-C4FB8B0E3F35}"/>
            </a:ext>
          </a:extLst>
        </p:cNvPr>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rocess 17">
            <a:extLst>
              <a:ext uri="{FF2B5EF4-FFF2-40B4-BE49-F238E27FC236}">
                <a16:creationId xmlns:a16="http://schemas.microsoft.com/office/drawing/2014/main" id="{61B3414F-FD12-C9CB-F26F-329489C1683F}"/>
              </a:ext>
            </a:extLst>
          </p:cNvPr>
          <p:cNvSpPr/>
          <p:nvPr/>
        </p:nvSpPr>
        <p:spPr>
          <a:xfrm>
            <a:off x="-2" y="709325"/>
            <a:ext cx="11296370" cy="776716"/>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vert="horz" lIns="91440" tIns="45720" rIns="91440" bIns="45720" rtlCol="0" anchor="b">
            <a:normAutofit lnSpcReduction="10000"/>
          </a:bodyPr>
          <a:lstStyle/>
          <a:p>
            <a:pPr algn="ctr">
              <a:lnSpc>
                <a:spcPct val="90000"/>
              </a:lnSpc>
              <a:spcBef>
                <a:spcPct val="0"/>
              </a:spcBef>
              <a:spcAft>
                <a:spcPts val="600"/>
              </a:spcAft>
            </a:pPr>
            <a:r>
              <a:rPr lang="en-US" sz="5200">
                <a:solidFill>
                  <a:schemeClr val="bg1"/>
                </a:solidFill>
                <a:latin typeface="+mj-lt"/>
                <a:ea typeface="+mj-ea"/>
                <a:cs typeface="+mj-cs"/>
              </a:rPr>
              <a:t>Project team</a:t>
            </a:r>
            <a:endParaRPr lang="en-US" sz="5200" kern="1200">
              <a:solidFill>
                <a:schemeClr val="bg1"/>
              </a:solidFill>
              <a:latin typeface="+mj-lt"/>
              <a:ea typeface="+mj-ea"/>
              <a:cs typeface="+mj-cs"/>
            </a:endParaRPr>
          </a:p>
        </p:txBody>
      </p:sp>
      <p:pic>
        <p:nvPicPr>
          <p:cNvPr id="2054" name="Picture 6">
            <a:extLst>
              <a:ext uri="{FF2B5EF4-FFF2-40B4-BE49-F238E27FC236}">
                <a16:creationId xmlns:a16="http://schemas.microsoft.com/office/drawing/2014/main" id="{FADD577B-3196-32D4-5BD9-7FE364441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88" b="-1"/>
          <a:stretch/>
        </p:blipFill>
        <p:spPr bwMode="auto">
          <a:xfrm>
            <a:off x="3042912" y="2253697"/>
            <a:ext cx="2255462" cy="3155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2D7189-3F9B-7348-6645-0A96F06DC492}"/>
              </a:ext>
            </a:extLst>
          </p:cNvPr>
          <p:cNvPicPr>
            <a:picLocks noChangeAspect="1"/>
          </p:cNvPicPr>
          <p:nvPr/>
        </p:nvPicPr>
        <p:blipFill>
          <a:blip r:embed="rId3"/>
          <a:stretch>
            <a:fillRect/>
          </a:stretch>
        </p:blipFill>
        <p:spPr>
          <a:xfrm>
            <a:off x="0" y="6276505"/>
            <a:ext cx="1727200" cy="579377"/>
          </a:xfrm>
          <a:prstGeom prst="rect">
            <a:avLst/>
          </a:prstGeom>
        </p:spPr>
      </p:pic>
      <p:pic>
        <p:nvPicPr>
          <p:cNvPr id="6" name="Picture 5" descr="A circular design with lines and dots&#10;&#10;Description automatically generated with medium confidence">
            <a:extLst>
              <a:ext uri="{FF2B5EF4-FFF2-40B4-BE49-F238E27FC236}">
                <a16:creationId xmlns:a16="http://schemas.microsoft.com/office/drawing/2014/main" id="{3C60E079-4E57-BA00-6D93-157213DEA66F}"/>
              </a:ext>
            </a:extLst>
          </p:cNvPr>
          <p:cNvPicPr>
            <a:picLocks noChangeAspect="1"/>
          </p:cNvPicPr>
          <p:nvPr/>
        </p:nvPicPr>
        <p:blipFill>
          <a:blip r:embed="rId4"/>
          <a:stretch>
            <a:fillRect/>
          </a:stretch>
        </p:blipFill>
        <p:spPr>
          <a:xfrm>
            <a:off x="0" y="594763"/>
            <a:ext cx="1005840" cy="1005840"/>
          </a:xfrm>
          <a:prstGeom prst="rect">
            <a:avLst/>
          </a:prstGeom>
        </p:spPr>
      </p:pic>
      <p:sp>
        <p:nvSpPr>
          <p:cNvPr id="11" name="TextBox 10">
            <a:extLst>
              <a:ext uri="{FF2B5EF4-FFF2-40B4-BE49-F238E27FC236}">
                <a16:creationId xmlns:a16="http://schemas.microsoft.com/office/drawing/2014/main" id="{FCAE1060-429A-E6BF-D4D4-380CF1CBC785}"/>
              </a:ext>
            </a:extLst>
          </p:cNvPr>
          <p:cNvSpPr txBox="1"/>
          <p:nvPr/>
        </p:nvSpPr>
        <p:spPr>
          <a:xfrm>
            <a:off x="6457146" y="5579469"/>
            <a:ext cx="2034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Ashvin Raj</a:t>
            </a:r>
          </a:p>
        </p:txBody>
      </p:sp>
      <p:sp>
        <p:nvSpPr>
          <p:cNvPr id="12" name="TextBox 11">
            <a:extLst>
              <a:ext uri="{FF2B5EF4-FFF2-40B4-BE49-F238E27FC236}">
                <a16:creationId xmlns:a16="http://schemas.microsoft.com/office/drawing/2014/main" id="{C1C7209F-2E8A-2FD1-9E48-6CD4B5960BA2}"/>
              </a:ext>
            </a:extLst>
          </p:cNvPr>
          <p:cNvSpPr txBox="1"/>
          <p:nvPr/>
        </p:nvSpPr>
        <p:spPr>
          <a:xfrm>
            <a:off x="3071749" y="5579469"/>
            <a:ext cx="20347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Shivam Mishra</a:t>
            </a:r>
          </a:p>
        </p:txBody>
      </p:sp>
      <p:pic>
        <p:nvPicPr>
          <p:cNvPr id="5" name="Picture 4" descr="A logo of a walmart company&#10;&#10;Description automatically generated">
            <a:extLst>
              <a:ext uri="{FF2B5EF4-FFF2-40B4-BE49-F238E27FC236}">
                <a16:creationId xmlns:a16="http://schemas.microsoft.com/office/drawing/2014/main" id="{106F92B8-6460-0E0D-D336-D1D4001B591C}"/>
              </a:ext>
            </a:extLst>
          </p:cNvPr>
          <p:cNvPicPr>
            <a:picLocks noChangeAspect="1"/>
          </p:cNvPicPr>
          <p:nvPr/>
        </p:nvPicPr>
        <p:blipFill>
          <a:blip r:embed="rId5"/>
          <a:stretch>
            <a:fillRect/>
          </a:stretch>
        </p:blipFill>
        <p:spPr>
          <a:xfrm>
            <a:off x="10711543" y="6111299"/>
            <a:ext cx="1457686" cy="744584"/>
          </a:xfrm>
          <a:prstGeom prst="roundRect">
            <a:avLst/>
          </a:prstGeom>
        </p:spPr>
      </p:pic>
      <p:pic>
        <p:nvPicPr>
          <p:cNvPr id="8" name="Picture 7" descr="A person in a suit and tie&#10;&#10;Description automatically generated">
            <a:extLst>
              <a:ext uri="{FF2B5EF4-FFF2-40B4-BE49-F238E27FC236}">
                <a16:creationId xmlns:a16="http://schemas.microsoft.com/office/drawing/2014/main" id="{82664542-4224-A655-0A47-15E2F057C64D}"/>
              </a:ext>
            </a:extLst>
          </p:cNvPr>
          <p:cNvPicPr>
            <a:picLocks noChangeAspect="1"/>
          </p:cNvPicPr>
          <p:nvPr/>
        </p:nvPicPr>
        <p:blipFill>
          <a:blip r:embed="rId6"/>
          <a:stretch>
            <a:fillRect/>
          </a:stretch>
        </p:blipFill>
        <p:spPr>
          <a:xfrm>
            <a:off x="6094475" y="2253697"/>
            <a:ext cx="2258568" cy="3155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09790495"/>
      </p:ext>
    </p:extLst>
  </p:cSld>
  <p:clrMapOvr>
    <a:masterClrMapping/>
  </p:clrMapOvr>
  <mc:AlternateContent xmlns:mc="http://schemas.openxmlformats.org/markup-compatibility/2006" xmlns:p14="http://schemas.microsoft.com/office/powerpoint/2010/main">
    <mc:Choice Requires="p14">
      <p:transition spd="slow" p14:dur="2000" advTm="2632"/>
    </mc:Choice>
    <mc:Fallback xmlns="">
      <p:transition spd="slow" advTm="263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7238C-654F-E83D-96FE-EDAE35E57F04}"/>
              </a:ext>
            </a:extLst>
          </p:cNvPr>
          <p:cNvSpPr>
            <a:spLocks noGrp="1"/>
          </p:cNvSpPr>
          <p:nvPr>
            <p:ph type="title"/>
          </p:nvPr>
        </p:nvSpPr>
        <p:spPr/>
        <p:txBody>
          <a:bodyPr/>
          <a:lstStyle/>
          <a:p>
            <a:r>
              <a:rPr lang="en-US" dirty="0"/>
              <a:t>1. Data Description</a:t>
            </a:r>
          </a:p>
        </p:txBody>
      </p:sp>
    </p:spTree>
    <p:extLst>
      <p:ext uri="{BB962C8B-B14F-4D97-AF65-F5344CB8AC3E}">
        <p14:creationId xmlns:p14="http://schemas.microsoft.com/office/powerpoint/2010/main" val="2975116424"/>
      </p:ext>
    </p:extLst>
  </p:cSld>
  <p:clrMapOvr>
    <a:masterClrMapping/>
  </p:clrMapOvr>
  <mc:AlternateContent xmlns:mc="http://schemas.openxmlformats.org/markup-compatibility/2006" xmlns:p14="http://schemas.microsoft.com/office/powerpoint/2010/main">
    <mc:Choice Requires="p14">
      <p:transition spd="slow" p14:dur="2000" advTm="4203"/>
    </mc:Choice>
    <mc:Fallback xmlns="">
      <p:transition spd="slow" advTm="42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2BDF1A74-020E-095E-859B-913344C4D2E4}"/>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FCB01833-5359-6930-ED0F-811802F45148}"/>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US" sz="3600" dirty="0"/>
              <a:t>Data Files</a:t>
            </a:r>
          </a:p>
        </p:txBody>
      </p:sp>
      <p:pic>
        <p:nvPicPr>
          <p:cNvPr id="3" name="Picture 2">
            <a:extLst>
              <a:ext uri="{FF2B5EF4-FFF2-40B4-BE49-F238E27FC236}">
                <a16:creationId xmlns:a16="http://schemas.microsoft.com/office/drawing/2014/main" id="{22FE5CF8-0155-14D5-AE48-86B041C84F74}"/>
              </a:ext>
            </a:extLst>
          </p:cNvPr>
          <p:cNvPicPr>
            <a:picLocks noChangeAspect="1"/>
          </p:cNvPicPr>
          <p:nvPr/>
        </p:nvPicPr>
        <p:blipFill>
          <a:blip r:embed="rId2"/>
          <a:stretch>
            <a:fillRect/>
          </a:stretch>
        </p:blipFill>
        <p:spPr>
          <a:xfrm>
            <a:off x="0" y="6276505"/>
            <a:ext cx="1727200" cy="579377"/>
          </a:xfrm>
          <a:prstGeom prst="rect">
            <a:avLst/>
          </a:prstGeom>
        </p:spPr>
      </p:pic>
      <p:sp>
        <p:nvSpPr>
          <p:cNvPr id="10" name="TextBox 9">
            <a:extLst>
              <a:ext uri="{FF2B5EF4-FFF2-40B4-BE49-F238E27FC236}">
                <a16:creationId xmlns:a16="http://schemas.microsoft.com/office/drawing/2014/main" id="{8AAF5ECA-6354-CAF4-C108-5B887CFEA03B}"/>
              </a:ext>
            </a:extLst>
          </p:cNvPr>
          <p:cNvSpPr txBox="1"/>
          <p:nvPr/>
        </p:nvSpPr>
        <p:spPr>
          <a:xfrm>
            <a:off x="1005163" y="1329889"/>
            <a:ext cx="2416629" cy="461665"/>
          </a:xfrm>
          <a:prstGeom prst="rect">
            <a:avLst/>
          </a:prstGeom>
          <a:noFill/>
        </p:spPr>
        <p:txBody>
          <a:bodyPr wrap="square" rtlCol="0">
            <a:spAutoFit/>
          </a:bodyPr>
          <a:lstStyle/>
          <a:p>
            <a:r>
              <a:rPr lang="en-US" sz="2400" b="1" dirty="0"/>
              <a:t>1. calendar.csv</a:t>
            </a:r>
          </a:p>
        </p:txBody>
      </p:sp>
      <p:sp>
        <p:nvSpPr>
          <p:cNvPr id="12" name="TextBox 11">
            <a:extLst>
              <a:ext uri="{FF2B5EF4-FFF2-40B4-BE49-F238E27FC236}">
                <a16:creationId xmlns:a16="http://schemas.microsoft.com/office/drawing/2014/main" id="{9442427A-4687-8D42-BA40-75497945C7AA}"/>
              </a:ext>
            </a:extLst>
          </p:cNvPr>
          <p:cNvSpPr txBox="1"/>
          <p:nvPr/>
        </p:nvSpPr>
        <p:spPr>
          <a:xfrm>
            <a:off x="946239" y="4141054"/>
            <a:ext cx="2744412" cy="461665"/>
          </a:xfrm>
          <a:prstGeom prst="rect">
            <a:avLst/>
          </a:prstGeom>
          <a:noFill/>
        </p:spPr>
        <p:txBody>
          <a:bodyPr wrap="square" rtlCol="0">
            <a:spAutoFit/>
          </a:bodyPr>
          <a:lstStyle/>
          <a:p>
            <a:r>
              <a:rPr lang="en-US" sz="2400" b="1" dirty="0"/>
              <a:t>3. sell_prices.csv</a:t>
            </a:r>
          </a:p>
        </p:txBody>
      </p:sp>
      <p:pic>
        <p:nvPicPr>
          <p:cNvPr id="19" name="Picture 18">
            <a:extLst>
              <a:ext uri="{FF2B5EF4-FFF2-40B4-BE49-F238E27FC236}">
                <a16:creationId xmlns:a16="http://schemas.microsoft.com/office/drawing/2014/main" id="{CF76351F-3C77-68C0-1AA0-D0150C523649}"/>
              </a:ext>
            </a:extLst>
          </p:cNvPr>
          <p:cNvPicPr>
            <a:picLocks noChangeAspect="1"/>
          </p:cNvPicPr>
          <p:nvPr/>
        </p:nvPicPr>
        <p:blipFill rotWithShape="1">
          <a:blip r:embed="rId3"/>
          <a:srcRect t="15613"/>
          <a:stretch/>
        </p:blipFill>
        <p:spPr>
          <a:xfrm>
            <a:off x="946239" y="4604657"/>
            <a:ext cx="4997361" cy="1535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1EA7E736-ACA2-1738-255D-C959BBD7E0FD}"/>
              </a:ext>
            </a:extLst>
          </p:cNvPr>
          <p:cNvPicPr>
            <a:picLocks noChangeAspect="1"/>
          </p:cNvPicPr>
          <p:nvPr/>
        </p:nvPicPr>
        <p:blipFill rotWithShape="1">
          <a:blip r:embed="rId4"/>
          <a:srcRect t="10203"/>
          <a:stretch/>
        </p:blipFill>
        <p:spPr>
          <a:xfrm>
            <a:off x="1005163" y="1835160"/>
            <a:ext cx="4938437" cy="1861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descr="A logo of a walmart company&#10;&#10;Description automatically generated">
            <a:extLst>
              <a:ext uri="{FF2B5EF4-FFF2-40B4-BE49-F238E27FC236}">
                <a16:creationId xmlns:a16="http://schemas.microsoft.com/office/drawing/2014/main" id="{BE21DE70-33BA-D819-87BE-C792C275B3C5}"/>
              </a:ext>
            </a:extLst>
          </p:cNvPr>
          <p:cNvPicPr>
            <a:picLocks noChangeAspect="1"/>
          </p:cNvPicPr>
          <p:nvPr/>
        </p:nvPicPr>
        <p:blipFill>
          <a:blip r:embed="rId5"/>
          <a:stretch>
            <a:fillRect/>
          </a:stretch>
        </p:blipFill>
        <p:spPr>
          <a:xfrm>
            <a:off x="10946463" y="6231295"/>
            <a:ext cx="1222766" cy="624587"/>
          </a:xfrm>
          <a:prstGeom prst="roundRect">
            <a:avLst/>
          </a:prstGeom>
        </p:spPr>
      </p:pic>
      <p:pic>
        <p:nvPicPr>
          <p:cNvPr id="2" name="Picture 1">
            <a:extLst>
              <a:ext uri="{FF2B5EF4-FFF2-40B4-BE49-F238E27FC236}">
                <a16:creationId xmlns:a16="http://schemas.microsoft.com/office/drawing/2014/main" id="{6A5E61D7-6A10-307A-C32F-8CBAAA11D2BC}"/>
              </a:ext>
            </a:extLst>
          </p:cNvPr>
          <p:cNvPicPr>
            <a:picLocks noChangeAspect="1"/>
          </p:cNvPicPr>
          <p:nvPr/>
        </p:nvPicPr>
        <p:blipFill rotWithShape="1">
          <a:blip r:embed="rId6"/>
          <a:srcRect t="14561"/>
          <a:stretch/>
        </p:blipFill>
        <p:spPr>
          <a:xfrm>
            <a:off x="6096000" y="1835160"/>
            <a:ext cx="5401734" cy="1861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09B8971F-F91C-24DC-B4A9-2EE4345BAAF6}"/>
              </a:ext>
            </a:extLst>
          </p:cNvPr>
          <p:cNvPicPr>
            <a:picLocks noChangeAspect="1"/>
          </p:cNvPicPr>
          <p:nvPr/>
        </p:nvPicPr>
        <p:blipFill rotWithShape="1">
          <a:blip r:embed="rId7"/>
          <a:srcRect t="16570"/>
          <a:stretch/>
        </p:blipFill>
        <p:spPr>
          <a:xfrm>
            <a:off x="6096000" y="4615543"/>
            <a:ext cx="5401733" cy="1535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C9CB648F-EF14-82B1-DB88-732EB627B902}"/>
              </a:ext>
            </a:extLst>
          </p:cNvPr>
          <p:cNvSpPr txBox="1"/>
          <p:nvPr/>
        </p:nvSpPr>
        <p:spPr>
          <a:xfrm>
            <a:off x="6096000" y="1295358"/>
            <a:ext cx="4325957" cy="461665"/>
          </a:xfrm>
          <a:prstGeom prst="rect">
            <a:avLst/>
          </a:prstGeom>
          <a:noFill/>
        </p:spPr>
        <p:txBody>
          <a:bodyPr wrap="square" rtlCol="0">
            <a:spAutoFit/>
          </a:bodyPr>
          <a:lstStyle/>
          <a:p>
            <a:r>
              <a:rPr lang="en-US" sz="2400" b="1" dirty="0"/>
              <a:t>2. sales_train_evaluation.csv</a:t>
            </a:r>
          </a:p>
        </p:txBody>
      </p:sp>
      <p:sp>
        <p:nvSpPr>
          <p:cNvPr id="6" name="TextBox 5">
            <a:extLst>
              <a:ext uri="{FF2B5EF4-FFF2-40B4-BE49-F238E27FC236}">
                <a16:creationId xmlns:a16="http://schemas.microsoft.com/office/drawing/2014/main" id="{A85A27A8-C30A-EEDD-8388-384519C9081F}"/>
              </a:ext>
            </a:extLst>
          </p:cNvPr>
          <p:cNvSpPr txBox="1"/>
          <p:nvPr/>
        </p:nvSpPr>
        <p:spPr>
          <a:xfrm>
            <a:off x="6096000" y="4141054"/>
            <a:ext cx="4325957" cy="461665"/>
          </a:xfrm>
          <a:prstGeom prst="rect">
            <a:avLst/>
          </a:prstGeom>
          <a:noFill/>
        </p:spPr>
        <p:txBody>
          <a:bodyPr wrap="square" rtlCol="0">
            <a:spAutoFit/>
          </a:bodyPr>
          <a:lstStyle/>
          <a:p>
            <a:r>
              <a:rPr lang="en-US" sz="2400" b="1" dirty="0"/>
              <a:t>4. sales_train_validation.csv</a:t>
            </a:r>
          </a:p>
        </p:txBody>
      </p:sp>
      <p:pic>
        <p:nvPicPr>
          <p:cNvPr id="15" name="Picture 14" descr="A logo of a company&#10;&#10;Description automatically generated">
            <a:extLst>
              <a:ext uri="{FF2B5EF4-FFF2-40B4-BE49-F238E27FC236}">
                <a16:creationId xmlns:a16="http://schemas.microsoft.com/office/drawing/2014/main" id="{FB3F71A7-E739-8AFF-EFC4-9685D7A37302}"/>
              </a:ext>
            </a:extLst>
          </p:cNvPr>
          <p:cNvPicPr>
            <a:picLocks noChangeAspect="1"/>
          </p:cNvPicPr>
          <p:nvPr/>
        </p:nvPicPr>
        <p:blipFill>
          <a:blip r:embed="rId8"/>
          <a:stretch>
            <a:fillRect/>
          </a:stretch>
        </p:blipFill>
        <p:spPr>
          <a:xfrm>
            <a:off x="-677" y="101608"/>
            <a:ext cx="1005840" cy="1005840"/>
          </a:xfrm>
          <a:prstGeom prst="rect">
            <a:avLst/>
          </a:prstGeom>
        </p:spPr>
      </p:pic>
    </p:spTree>
    <p:extLst>
      <p:ext uri="{BB962C8B-B14F-4D97-AF65-F5344CB8AC3E}">
        <p14:creationId xmlns:p14="http://schemas.microsoft.com/office/powerpoint/2010/main" val="817100033"/>
      </p:ext>
    </p:extLst>
  </p:cSld>
  <p:clrMapOvr>
    <a:masterClrMapping/>
  </p:clrMapOvr>
  <mc:AlternateContent xmlns:mc="http://schemas.openxmlformats.org/markup-compatibility/2006" xmlns:p14="http://schemas.microsoft.com/office/powerpoint/2010/main">
    <mc:Choice Requires="p14">
      <p:transition spd="slow" p14:dur="2000" advTm="19960"/>
    </mc:Choice>
    <mc:Fallback xmlns="">
      <p:transition spd="slow" advTm="1996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5769E1-A4ED-8191-D47D-D00A0C0ADFE7}"/>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B52E0671-7B01-277D-5A32-40795D76EA3E}"/>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Data Overview</a:t>
            </a:r>
          </a:p>
        </p:txBody>
      </p:sp>
      <p:pic>
        <p:nvPicPr>
          <p:cNvPr id="3" name="Picture 2">
            <a:extLst>
              <a:ext uri="{FF2B5EF4-FFF2-40B4-BE49-F238E27FC236}">
                <a16:creationId xmlns:a16="http://schemas.microsoft.com/office/drawing/2014/main" id="{1F21B93D-4468-76A2-489A-BDB9F425746F}"/>
              </a:ext>
            </a:extLst>
          </p:cNvPr>
          <p:cNvPicPr>
            <a:picLocks noChangeAspect="1"/>
          </p:cNvPicPr>
          <p:nvPr/>
        </p:nvPicPr>
        <p:blipFill>
          <a:blip r:embed="rId2"/>
          <a:stretch>
            <a:fillRect/>
          </a:stretch>
        </p:blipFill>
        <p:spPr>
          <a:xfrm>
            <a:off x="0" y="6276505"/>
            <a:ext cx="1727200" cy="579377"/>
          </a:xfrm>
          <a:prstGeom prst="rect">
            <a:avLst/>
          </a:prstGeom>
        </p:spPr>
      </p:pic>
      <p:sp>
        <p:nvSpPr>
          <p:cNvPr id="10" name="TextBox 9">
            <a:extLst>
              <a:ext uri="{FF2B5EF4-FFF2-40B4-BE49-F238E27FC236}">
                <a16:creationId xmlns:a16="http://schemas.microsoft.com/office/drawing/2014/main" id="{B2217448-9BB4-3C74-EACB-E098F8E28AA4}"/>
              </a:ext>
            </a:extLst>
          </p:cNvPr>
          <p:cNvSpPr txBox="1"/>
          <p:nvPr/>
        </p:nvSpPr>
        <p:spPr>
          <a:xfrm>
            <a:off x="980592" y="1302404"/>
            <a:ext cx="9965871" cy="369332"/>
          </a:xfrm>
          <a:prstGeom prst="rect">
            <a:avLst/>
          </a:prstGeom>
          <a:noFill/>
        </p:spPr>
        <p:txBody>
          <a:bodyPr wrap="square">
            <a:spAutoFit/>
          </a:bodyPr>
          <a:lstStyle/>
          <a:p>
            <a:r>
              <a:rPr lang="en-US" b="1" dirty="0"/>
              <a:t>Flow Chart</a:t>
            </a:r>
          </a:p>
        </p:txBody>
      </p:sp>
      <p:pic>
        <p:nvPicPr>
          <p:cNvPr id="12" name="Picture 11" descr="A logo of a walmart company&#10;&#10;Description automatically generated">
            <a:extLst>
              <a:ext uri="{FF2B5EF4-FFF2-40B4-BE49-F238E27FC236}">
                <a16:creationId xmlns:a16="http://schemas.microsoft.com/office/drawing/2014/main" id="{783988AB-9EE3-FA76-4C16-6B0C773E1E75}"/>
              </a:ext>
            </a:extLst>
          </p:cNvPr>
          <p:cNvPicPr>
            <a:picLocks noChangeAspect="1"/>
          </p:cNvPicPr>
          <p:nvPr/>
        </p:nvPicPr>
        <p:blipFill>
          <a:blip r:embed="rId3"/>
          <a:stretch>
            <a:fillRect/>
          </a:stretch>
        </p:blipFill>
        <p:spPr>
          <a:xfrm>
            <a:off x="10946463" y="6231295"/>
            <a:ext cx="1222766" cy="624587"/>
          </a:xfrm>
          <a:prstGeom prst="roundRect">
            <a:avLst/>
          </a:prstGeom>
        </p:spPr>
      </p:pic>
      <p:pic>
        <p:nvPicPr>
          <p:cNvPr id="7" name="Picture 6" descr="A diagram of a company structure&#10;&#10;Description automatically generated">
            <a:extLst>
              <a:ext uri="{FF2B5EF4-FFF2-40B4-BE49-F238E27FC236}">
                <a16:creationId xmlns:a16="http://schemas.microsoft.com/office/drawing/2014/main" id="{D1AC5544-0C7A-A5C6-DCED-E7E55A6B8D15}"/>
              </a:ext>
            </a:extLst>
          </p:cNvPr>
          <p:cNvPicPr>
            <a:picLocks noChangeAspect="1"/>
          </p:cNvPicPr>
          <p:nvPr/>
        </p:nvPicPr>
        <p:blipFill>
          <a:blip r:embed="rId4"/>
          <a:stretch>
            <a:fillRect/>
          </a:stretch>
        </p:blipFill>
        <p:spPr>
          <a:xfrm>
            <a:off x="981593" y="1880094"/>
            <a:ext cx="10516140" cy="415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logo of a company&#10;&#10;Description automatically generated">
            <a:extLst>
              <a:ext uri="{FF2B5EF4-FFF2-40B4-BE49-F238E27FC236}">
                <a16:creationId xmlns:a16="http://schemas.microsoft.com/office/drawing/2014/main" id="{486D7FB6-F8FC-5AEC-8064-C32927519B7F}"/>
              </a:ext>
            </a:extLst>
          </p:cNvPr>
          <p:cNvPicPr>
            <a:picLocks noChangeAspect="1"/>
          </p:cNvPicPr>
          <p:nvPr/>
        </p:nvPicPr>
        <p:blipFill>
          <a:blip r:embed="rId5"/>
          <a:stretch>
            <a:fillRect/>
          </a:stretch>
        </p:blipFill>
        <p:spPr>
          <a:xfrm>
            <a:off x="-677" y="101608"/>
            <a:ext cx="1005840" cy="1005840"/>
          </a:xfrm>
          <a:prstGeom prst="rect">
            <a:avLst/>
          </a:prstGeom>
        </p:spPr>
      </p:pic>
    </p:spTree>
    <p:extLst>
      <p:ext uri="{BB962C8B-B14F-4D97-AF65-F5344CB8AC3E}">
        <p14:creationId xmlns:p14="http://schemas.microsoft.com/office/powerpoint/2010/main" val="878456100"/>
      </p:ext>
    </p:extLst>
  </p:cSld>
  <p:clrMapOvr>
    <a:masterClrMapping/>
  </p:clrMapOvr>
  <mc:AlternateContent xmlns:mc="http://schemas.openxmlformats.org/markup-compatibility/2006" xmlns:p14="http://schemas.microsoft.com/office/powerpoint/2010/main">
    <mc:Choice Requires="p14">
      <p:transition spd="slow" p14:dur="2000" advTm="12565"/>
    </mc:Choice>
    <mc:Fallback xmlns="">
      <p:transition spd="slow" advTm="125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EB2E4-00C0-8817-5939-83F03AD34D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640E73-6664-B179-934C-1258AC2ECED0}"/>
              </a:ext>
            </a:extLst>
          </p:cNvPr>
          <p:cNvSpPr>
            <a:spLocks noGrp="1"/>
          </p:cNvSpPr>
          <p:nvPr>
            <p:ph type="title"/>
          </p:nvPr>
        </p:nvSpPr>
        <p:spPr>
          <a:xfrm>
            <a:off x="435429" y="1812045"/>
            <a:ext cx="9122228" cy="719757"/>
          </a:xfrm>
        </p:spPr>
        <p:txBody>
          <a:bodyPr/>
          <a:lstStyle/>
          <a:p>
            <a:r>
              <a:rPr lang="en-US" dirty="0"/>
              <a:t>2. Exploratory Data Analysis (EDA) </a:t>
            </a:r>
          </a:p>
        </p:txBody>
      </p:sp>
    </p:spTree>
    <p:extLst>
      <p:ext uri="{BB962C8B-B14F-4D97-AF65-F5344CB8AC3E}">
        <p14:creationId xmlns:p14="http://schemas.microsoft.com/office/powerpoint/2010/main" val="496707458"/>
      </p:ext>
    </p:extLst>
  </p:cSld>
  <p:clrMapOvr>
    <a:masterClrMapping/>
  </p:clrMapOvr>
  <mc:AlternateContent xmlns:mc="http://schemas.openxmlformats.org/markup-compatibility/2006" xmlns:p14="http://schemas.microsoft.com/office/powerpoint/2010/main">
    <mc:Choice Requires="p14">
      <p:transition spd="slow" p14:dur="2000" advTm="16385"/>
    </mc:Choice>
    <mc:Fallback xmlns="">
      <p:transition spd="slow" advTm="1638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1EA"/>
        </a:solidFill>
        <a:effectLst/>
      </p:bgPr>
    </p:bg>
    <p:spTree>
      <p:nvGrpSpPr>
        <p:cNvPr id="1" name="">
          <a:extLst>
            <a:ext uri="{FF2B5EF4-FFF2-40B4-BE49-F238E27FC236}">
              <a16:creationId xmlns:a16="http://schemas.microsoft.com/office/drawing/2014/main" id="{E8CEFE39-71EA-6DE5-2A11-6B8D51D99AA9}"/>
            </a:ext>
          </a:extLst>
        </p:cNvPr>
        <p:cNvGrpSpPr/>
        <p:nvPr/>
      </p:nvGrpSpPr>
      <p:grpSpPr>
        <a:xfrm>
          <a:off x="0" y="0"/>
          <a:ext cx="0" cy="0"/>
          <a:chOff x="0" y="0"/>
          <a:chExt cx="0" cy="0"/>
        </a:xfrm>
      </p:grpSpPr>
      <p:sp>
        <p:nvSpPr>
          <p:cNvPr id="18" name="Process 17">
            <a:extLst>
              <a:ext uri="{FF2B5EF4-FFF2-40B4-BE49-F238E27FC236}">
                <a16:creationId xmlns:a16="http://schemas.microsoft.com/office/drawing/2014/main" id="{7CA15666-D8A1-9933-32DD-4C58974BBC5F}"/>
              </a:ext>
            </a:extLst>
          </p:cNvPr>
          <p:cNvSpPr/>
          <p:nvPr/>
        </p:nvSpPr>
        <p:spPr>
          <a:xfrm>
            <a:off x="0" y="304801"/>
            <a:ext cx="11497733" cy="609600"/>
          </a:xfrm>
          <a:prstGeom prst="flowChartProces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600" dirty="0"/>
              <a:t>Descriptive Data Analysis</a:t>
            </a:r>
          </a:p>
        </p:txBody>
      </p:sp>
      <p:pic>
        <p:nvPicPr>
          <p:cNvPr id="3" name="Picture 2">
            <a:extLst>
              <a:ext uri="{FF2B5EF4-FFF2-40B4-BE49-F238E27FC236}">
                <a16:creationId xmlns:a16="http://schemas.microsoft.com/office/drawing/2014/main" id="{35F03655-6B5E-BBFC-A46F-79B7EB6DAE3D}"/>
              </a:ext>
            </a:extLst>
          </p:cNvPr>
          <p:cNvPicPr>
            <a:picLocks noChangeAspect="1"/>
          </p:cNvPicPr>
          <p:nvPr/>
        </p:nvPicPr>
        <p:blipFill>
          <a:blip r:embed="rId2"/>
          <a:stretch>
            <a:fillRect/>
          </a:stretch>
        </p:blipFill>
        <p:spPr>
          <a:xfrm>
            <a:off x="0" y="6276505"/>
            <a:ext cx="1727200" cy="579377"/>
          </a:xfrm>
          <a:prstGeom prst="rect">
            <a:avLst/>
          </a:prstGeom>
        </p:spPr>
      </p:pic>
      <p:pic>
        <p:nvPicPr>
          <p:cNvPr id="5" name="Picture 4" descr="A graphic design of a magnifying glass&#10;&#10;Description automatically generated">
            <a:extLst>
              <a:ext uri="{FF2B5EF4-FFF2-40B4-BE49-F238E27FC236}">
                <a16:creationId xmlns:a16="http://schemas.microsoft.com/office/drawing/2014/main" id="{15A7FA76-33CB-8AAE-C8F8-306213058523}"/>
              </a:ext>
            </a:extLst>
          </p:cNvPr>
          <p:cNvPicPr>
            <a:picLocks noChangeAspect="1"/>
          </p:cNvPicPr>
          <p:nvPr/>
        </p:nvPicPr>
        <p:blipFill>
          <a:blip r:embed="rId3"/>
          <a:stretch>
            <a:fillRect/>
          </a:stretch>
        </p:blipFill>
        <p:spPr>
          <a:xfrm>
            <a:off x="0" y="113288"/>
            <a:ext cx="1005840" cy="1005840"/>
          </a:xfrm>
          <a:prstGeom prst="rect">
            <a:avLst/>
          </a:prstGeom>
        </p:spPr>
      </p:pic>
      <p:sp>
        <p:nvSpPr>
          <p:cNvPr id="9" name="TextBox 8">
            <a:extLst>
              <a:ext uri="{FF2B5EF4-FFF2-40B4-BE49-F238E27FC236}">
                <a16:creationId xmlns:a16="http://schemas.microsoft.com/office/drawing/2014/main" id="{1623273A-B76F-23B1-EF8A-5187CA0B3C62}"/>
              </a:ext>
            </a:extLst>
          </p:cNvPr>
          <p:cNvSpPr txBox="1"/>
          <p:nvPr/>
        </p:nvSpPr>
        <p:spPr>
          <a:xfrm>
            <a:off x="1665514" y="1295399"/>
            <a:ext cx="5704115" cy="369332"/>
          </a:xfrm>
          <a:prstGeom prst="rect">
            <a:avLst/>
          </a:prstGeom>
          <a:noFill/>
        </p:spPr>
        <p:txBody>
          <a:bodyPr wrap="square" rtlCol="0">
            <a:spAutoFit/>
          </a:bodyPr>
          <a:lstStyle/>
          <a:p>
            <a:r>
              <a:rPr lang="en-US" b="1" dirty="0"/>
              <a:t>1. Sampling</a:t>
            </a:r>
          </a:p>
        </p:txBody>
      </p:sp>
      <p:pic>
        <p:nvPicPr>
          <p:cNvPr id="12" name="Picture 11" descr="A logo of a walmart company&#10;&#10;Description automatically generated">
            <a:extLst>
              <a:ext uri="{FF2B5EF4-FFF2-40B4-BE49-F238E27FC236}">
                <a16:creationId xmlns:a16="http://schemas.microsoft.com/office/drawing/2014/main" id="{F77B9D9F-8E5B-2BD8-AFA7-ACA0136D4456}"/>
              </a:ext>
            </a:extLst>
          </p:cNvPr>
          <p:cNvPicPr>
            <a:picLocks noChangeAspect="1"/>
          </p:cNvPicPr>
          <p:nvPr/>
        </p:nvPicPr>
        <p:blipFill>
          <a:blip r:embed="rId4"/>
          <a:stretch>
            <a:fillRect/>
          </a:stretch>
        </p:blipFill>
        <p:spPr>
          <a:xfrm>
            <a:off x="10946463" y="6231295"/>
            <a:ext cx="1222766" cy="624587"/>
          </a:xfrm>
          <a:prstGeom prst="roundRect">
            <a:avLst/>
          </a:prstGeom>
        </p:spPr>
      </p:pic>
      <p:sp>
        <p:nvSpPr>
          <p:cNvPr id="8" name="Arrow: Down 7">
            <a:extLst>
              <a:ext uri="{FF2B5EF4-FFF2-40B4-BE49-F238E27FC236}">
                <a16:creationId xmlns:a16="http://schemas.microsoft.com/office/drawing/2014/main" id="{63B72950-BA96-EC7A-0A75-F86B6F382E96}"/>
              </a:ext>
            </a:extLst>
          </p:cNvPr>
          <p:cNvSpPr/>
          <p:nvPr/>
        </p:nvSpPr>
        <p:spPr>
          <a:xfrm>
            <a:off x="4910666" y="3146377"/>
            <a:ext cx="838200" cy="7257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7503CEF-8010-B1EF-9D71-CACAA71871E3}"/>
              </a:ext>
            </a:extLst>
          </p:cNvPr>
          <p:cNvPicPr>
            <a:picLocks noChangeAspect="1"/>
          </p:cNvPicPr>
          <p:nvPr/>
        </p:nvPicPr>
        <p:blipFill>
          <a:blip r:embed="rId5"/>
          <a:stretch>
            <a:fillRect/>
          </a:stretch>
        </p:blipFill>
        <p:spPr>
          <a:xfrm>
            <a:off x="2062832" y="4161056"/>
            <a:ext cx="7277257" cy="7223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52AA20E5-D1BE-6380-0816-519BB21B7AA8}"/>
              </a:ext>
            </a:extLst>
          </p:cNvPr>
          <p:cNvPicPr>
            <a:picLocks noChangeAspect="1"/>
          </p:cNvPicPr>
          <p:nvPr/>
        </p:nvPicPr>
        <p:blipFill>
          <a:blip r:embed="rId6"/>
          <a:stretch>
            <a:fillRect/>
          </a:stretch>
        </p:blipFill>
        <p:spPr>
          <a:xfrm>
            <a:off x="2062832" y="2072180"/>
            <a:ext cx="7278624" cy="705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6366392"/>
      </p:ext>
    </p:extLst>
  </p:cSld>
  <p:clrMapOvr>
    <a:masterClrMapping/>
  </p:clrMapOvr>
  <mc:AlternateContent xmlns:mc="http://schemas.openxmlformats.org/markup-compatibility/2006" xmlns:p14="http://schemas.microsoft.com/office/powerpoint/2010/main">
    <mc:Choice Requires="p14">
      <p:transition spd="slow" p14:dur="2000" advTm="28034"/>
    </mc:Choice>
    <mc:Fallback xmlns="">
      <p:transition spd="slow" advTm="28034"/>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Custom 1">
      <a:dk1>
        <a:srgbClr val="000000"/>
      </a:dk1>
      <a:lt1>
        <a:srgbClr val="FEFFFF"/>
      </a:lt1>
      <a:dk2>
        <a:srgbClr val="55585F"/>
      </a:dk2>
      <a:lt2>
        <a:srgbClr val="CECACB"/>
      </a:lt2>
      <a:accent1>
        <a:srgbClr val="CFB891"/>
      </a:accent1>
      <a:accent2>
        <a:srgbClr val="555960"/>
      </a:accent2>
      <a:accent3>
        <a:srgbClr val="8D6F3D"/>
      </a:accent3>
      <a:accent4>
        <a:srgbClr val="FFFFFF"/>
      </a:accent4>
      <a:accent5>
        <a:srgbClr val="DAAA00"/>
      </a:accent5>
      <a:accent6>
        <a:srgbClr val="9D9694"/>
      </a:accent6>
      <a:hlink>
        <a:srgbClr val="000000"/>
      </a:hlink>
      <a:folHlink>
        <a:srgbClr val="FEFFFF"/>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dk1">
            <a:shade val="50000"/>
          </a:schemeClr>
        </a:lnRef>
        <a:fillRef idx="1">
          <a:schemeClr val="dk1"/>
        </a:fillRef>
        <a:effectRef idx="0">
          <a:schemeClr val="dk1"/>
        </a:effectRef>
        <a:fontRef idx="minor">
          <a:schemeClr val="lt1"/>
        </a:fontRef>
      </a:style>
    </a:spDef>
  </a:objectDefaults>
  <a:extraClrSchemeLst/>
  <a:extLst>
    <a:ext uri="{05A4C25C-085E-4340-85A3-A5531E510DB2}">
      <thm15:themeFamily xmlns:thm15="http://schemas.microsoft.com/office/thememl/2012/main" name="MM-23-645083-Purdue-Alt-Widescreen-20231110" id="{F218E956-3EF7-C74B-B913-ECEA98BCBD3B}" vid="{FE519D9E-70B6-014C-84F2-2F94F9874F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TotalTime>
  <Words>816</Words>
  <Application>Microsoft Office PowerPoint</Application>
  <PresentationFormat>Widescreen</PresentationFormat>
  <Paragraphs>116</Paragraphs>
  <Slides>29</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Aptos</vt:lpstr>
      <vt:lpstr>Aptos (Body)</vt:lpstr>
      <vt:lpstr>Aptos Body</vt:lpstr>
      <vt:lpstr>Aptos Display</vt:lpstr>
      <vt:lpstr>Arial</vt:lpstr>
      <vt:lpstr>Franklin Gothic Book</vt:lpstr>
      <vt:lpstr>Franklin Gothic Medium</vt:lpstr>
      <vt:lpstr>Franklin Gothic Medium Cond</vt:lpstr>
      <vt:lpstr>Wingdings</vt:lpstr>
      <vt:lpstr>Office Theme</vt:lpstr>
      <vt:lpstr>Office Theme</vt:lpstr>
      <vt:lpstr>Walmart Sales Forecasting</vt:lpstr>
      <vt:lpstr>PowerPoint Presentation</vt:lpstr>
      <vt:lpstr>PowerPoint Presentation</vt:lpstr>
      <vt:lpstr>PowerPoint Presentation</vt:lpstr>
      <vt:lpstr>1. Data Description</vt:lpstr>
      <vt:lpstr>PowerPoint Presentation</vt:lpstr>
      <vt:lpstr>PowerPoint Presentation</vt:lpstr>
      <vt:lpstr>2. Exploratory Data Analysis (EDA) </vt:lpstr>
      <vt:lpstr>PowerPoint Presentation</vt:lpstr>
      <vt:lpstr>PowerPoint Presentation</vt:lpstr>
      <vt:lpstr>PowerPoint Presentation</vt:lpstr>
      <vt:lpstr>PowerPoint Presentation</vt:lpstr>
      <vt:lpstr>PowerPoint Presentation</vt:lpstr>
      <vt:lpstr>3. Feature Engineering </vt:lpstr>
      <vt:lpstr>PowerPoint Presentation</vt:lpstr>
      <vt:lpstr>PowerPoint Presentation</vt:lpstr>
      <vt:lpstr>PowerPoint Presentation</vt:lpstr>
      <vt:lpstr>PowerPoint Presentation</vt:lpstr>
      <vt:lpstr>4. Model Building</vt:lpstr>
      <vt:lpstr>PowerPoint Presentation</vt:lpstr>
      <vt:lpstr>PowerPoint Presentation</vt:lpstr>
      <vt:lpstr>PowerPoint Presentation</vt:lpstr>
      <vt:lpstr>5. INSIGHTS, RECOMMENDATIONS AND SCOPE</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Harthik Miriyala</dc:creator>
  <cp:lastModifiedBy>Ashvin Raj</cp:lastModifiedBy>
  <cp:revision>44</cp:revision>
  <dcterms:created xsi:type="dcterms:W3CDTF">2024-02-18T07:31:31Z</dcterms:created>
  <dcterms:modified xsi:type="dcterms:W3CDTF">2024-02-20T21:41:40Z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2024-02-18T07:35:30Z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2362de29-91b4-4e0a-bd46-34bacdeaa4d9</vt:lpwstr>
  </property>
  <property fmtid="{D5CDD505-2E9C-101B-9397-08002B2CF9AE}" pid="8" name="MSIP_Label_4044bd30-2ed7-4c9d-9d12-46200872a97b_ContentBits">
    <vt:lpwstr>0</vt:lpwstr>
  </property>
</Properties>
</file>